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handoutMasterIdLst>
    <p:handoutMasterId r:id="rId21"/>
  </p:handoutMasterIdLst>
  <p:sldIdLst>
    <p:sldId id="261" r:id="rId2"/>
    <p:sldId id="257" r:id="rId3"/>
    <p:sldId id="271" r:id="rId4"/>
    <p:sldId id="272" r:id="rId5"/>
    <p:sldId id="273" r:id="rId6"/>
    <p:sldId id="274" r:id="rId7"/>
    <p:sldId id="288" r:id="rId8"/>
    <p:sldId id="281" r:id="rId9"/>
    <p:sldId id="276" r:id="rId10"/>
    <p:sldId id="277" r:id="rId11"/>
    <p:sldId id="282" r:id="rId12"/>
    <p:sldId id="280" r:id="rId13"/>
    <p:sldId id="283" r:id="rId14"/>
    <p:sldId id="284" r:id="rId15"/>
    <p:sldId id="285" r:id="rId16"/>
    <p:sldId id="286" r:id="rId17"/>
    <p:sldId id="287" r:id="rId18"/>
    <p:sldId id="28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706" autoAdjust="0"/>
  </p:normalViewPr>
  <p:slideViewPr>
    <p:cSldViewPr snapToGrid="0">
      <p:cViewPr varScale="1">
        <p:scale>
          <a:sx n="79" d="100"/>
          <a:sy n="79" d="100"/>
        </p:scale>
        <p:origin x="850" y="96"/>
      </p:cViewPr>
      <p:guideLst>
        <p:guide pos="3840"/>
        <p:guide orient="horz" pos="216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2" d="100"/>
          <a:sy n="82" d="100"/>
        </p:scale>
        <p:origin x="385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becca Murray" userId="348d7b1228ad1ca4" providerId="LiveId" clId="{749B2ACE-3A09-4CB4-B0B2-CDF3D65A7A4B}"/>
    <pc:docChg chg="undo custSel addSld modSld sldOrd">
      <pc:chgData name="Rebecca Murray" userId="348d7b1228ad1ca4" providerId="LiveId" clId="{749B2ACE-3A09-4CB4-B0B2-CDF3D65A7A4B}" dt="2022-05-16T17:56:27.032" v="6388" actId="20577"/>
      <pc:docMkLst>
        <pc:docMk/>
      </pc:docMkLst>
      <pc:sldChg chg="modSp mod">
        <pc:chgData name="Rebecca Murray" userId="348d7b1228ad1ca4" providerId="LiveId" clId="{749B2ACE-3A09-4CB4-B0B2-CDF3D65A7A4B}" dt="2022-05-16T17:02:24.076" v="5807" actId="20577"/>
        <pc:sldMkLst>
          <pc:docMk/>
          <pc:sldMk cId="3984617762" sldId="257"/>
        </pc:sldMkLst>
        <pc:spChg chg="mod">
          <ac:chgData name="Rebecca Murray" userId="348d7b1228ad1ca4" providerId="LiveId" clId="{749B2ACE-3A09-4CB4-B0B2-CDF3D65A7A4B}" dt="2022-05-16T17:02:24.076" v="5807" actId="20577"/>
          <ac:spMkLst>
            <pc:docMk/>
            <pc:sldMk cId="3984617762" sldId="257"/>
            <ac:spMk id="3" creationId="{00000000-0000-0000-0000-000000000000}"/>
          </ac:spMkLst>
        </pc:spChg>
      </pc:sldChg>
      <pc:sldChg chg="modSp mod">
        <pc:chgData name="Rebecca Murray" userId="348d7b1228ad1ca4" providerId="LiveId" clId="{749B2ACE-3A09-4CB4-B0B2-CDF3D65A7A4B}" dt="2022-05-16T16:52:56.129" v="5243" actId="2711"/>
        <pc:sldMkLst>
          <pc:docMk/>
          <pc:sldMk cId="2081820542" sldId="271"/>
        </pc:sldMkLst>
        <pc:spChg chg="mod">
          <ac:chgData name="Rebecca Murray" userId="348d7b1228ad1ca4" providerId="LiveId" clId="{749B2ACE-3A09-4CB4-B0B2-CDF3D65A7A4B}" dt="2022-05-16T16:15:44.680" v="2188" actId="20577"/>
          <ac:spMkLst>
            <pc:docMk/>
            <pc:sldMk cId="2081820542" sldId="271"/>
            <ac:spMk id="2" creationId="{EE61D1D2-4B3F-4AA8-8980-2B8E87B60E21}"/>
          </ac:spMkLst>
        </pc:spChg>
        <pc:spChg chg="mod">
          <ac:chgData name="Rebecca Murray" userId="348d7b1228ad1ca4" providerId="LiveId" clId="{749B2ACE-3A09-4CB4-B0B2-CDF3D65A7A4B}" dt="2022-05-16T16:52:56.129" v="5243" actId="2711"/>
          <ac:spMkLst>
            <pc:docMk/>
            <pc:sldMk cId="2081820542" sldId="271"/>
            <ac:spMk id="3" creationId="{284D5022-75CA-435C-9F93-36D04CC751FD}"/>
          </ac:spMkLst>
        </pc:spChg>
      </pc:sldChg>
      <pc:sldChg chg="ord">
        <pc:chgData name="Rebecca Murray" userId="348d7b1228ad1ca4" providerId="LiveId" clId="{749B2ACE-3A09-4CB4-B0B2-CDF3D65A7A4B}" dt="2022-05-16T16:53:02.301" v="5245"/>
        <pc:sldMkLst>
          <pc:docMk/>
          <pc:sldMk cId="1246655502" sldId="272"/>
        </pc:sldMkLst>
      </pc:sldChg>
      <pc:sldChg chg="modSp new mod ord">
        <pc:chgData name="Rebecca Murray" userId="348d7b1228ad1ca4" providerId="LiveId" clId="{749B2ACE-3A09-4CB4-B0B2-CDF3D65A7A4B}" dt="2022-05-16T17:56:27.032" v="6388" actId="20577"/>
        <pc:sldMkLst>
          <pc:docMk/>
          <pc:sldMk cId="1278157500" sldId="292"/>
        </pc:sldMkLst>
        <pc:spChg chg="mod">
          <ac:chgData name="Rebecca Murray" userId="348d7b1228ad1ca4" providerId="LiveId" clId="{749B2ACE-3A09-4CB4-B0B2-CDF3D65A7A4B}" dt="2022-05-16T16:08:02.924" v="1409" actId="20577"/>
          <ac:spMkLst>
            <pc:docMk/>
            <pc:sldMk cId="1278157500" sldId="292"/>
            <ac:spMk id="2" creationId="{843A709E-4088-FDC3-8CE1-6C56985B487C}"/>
          </ac:spMkLst>
        </pc:spChg>
        <pc:spChg chg="mod">
          <ac:chgData name="Rebecca Murray" userId="348d7b1228ad1ca4" providerId="LiveId" clId="{749B2ACE-3A09-4CB4-B0B2-CDF3D65A7A4B}" dt="2022-05-16T17:56:27.032" v="6388" actId="20577"/>
          <ac:spMkLst>
            <pc:docMk/>
            <pc:sldMk cId="1278157500" sldId="292"/>
            <ac:spMk id="3" creationId="{2C5F6E76-7856-4FFF-B951-087189EE9F82}"/>
          </ac:spMkLst>
        </pc:spChg>
      </pc:sldChg>
      <pc:sldChg chg="modSp new mod">
        <pc:chgData name="Rebecca Murray" userId="348d7b1228ad1ca4" providerId="LiveId" clId="{749B2ACE-3A09-4CB4-B0B2-CDF3D65A7A4B}" dt="2022-05-16T17:00:42.670" v="5786" actId="5793"/>
        <pc:sldMkLst>
          <pc:docMk/>
          <pc:sldMk cId="2756815973" sldId="293"/>
        </pc:sldMkLst>
        <pc:spChg chg="mod">
          <ac:chgData name="Rebecca Murray" userId="348d7b1228ad1ca4" providerId="LiveId" clId="{749B2ACE-3A09-4CB4-B0B2-CDF3D65A7A4B}" dt="2022-05-16T16:16:20.370" v="2233" actId="20577"/>
          <ac:spMkLst>
            <pc:docMk/>
            <pc:sldMk cId="2756815973" sldId="293"/>
            <ac:spMk id="2" creationId="{BBB602D4-C476-BE1C-7E82-7ADB79631C19}"/>
          </ac:spMkLst>
        </pc:spChg>
        <pc:spChg chg="mod">
          <ac:chgData name="Rebecca Murray" userId="348d7b1228ad1ca4" providerId="LiveId" clId="{749B2ACE-3A09-4CB4-B0B2-CDF3D65A7A4B}" dt="2022-05-16T17:00:42.670" v="5786" actId="5793"/>
          <ac:spMkLst>
            <pc:docMk/>
            <pc:sldMk cId="2756815973" sldId="293"/>
            <ac:spMk id="3" creationId="{00676BB9-6487-2DA1-C002-11322AB7157A}"/>
          </ac:spMkLst>
        </pc:spChg>
      </pc:sldChg>
      <pc:sldChg chg="modSp new mod">
        <pc:chgData name="Rebecca Murray" userId="348d7b1228ad1ca4" providerId="LiveId" clId="{749B2ACE-3A09-4CB4-B0B2-CDF3D65A7A4B}" dt="2022-05-16T17:07:39.611" v="6376" actId="20577"/>
        <pc:sldMkLst>
          <pc:docMk/>
          <pc:sldMk cId="545816234" sldId="294"/>
        </pc:sldMkLst>
        <pc:spChg chg="mod">
          <ac:chgData name="Rebecca Murray" userId="348d7b1228ad1ca4" providerId="LiveId" clId="{749B2ACE-3A09-4CB4-B0B2-CDF3D65A7A4B}" dt="2022-05-16T17:03:26.237" v="5812" actId="14100"/>
          <ac:spMkLst>
            <pc:docMk/>
            <pc:sldMk cId="545816234" sldId="294"/>
            <ac:spMk id="2" creationId="{0DBF064B-04DF-F9F2-9080-5A4469CD0F2F}"/>
          </ac:spMkLst>
        </pc:spChg>
        <pc:spChg chg="mod">
          <ac:chgData name="Rebecca Murray" userId="348d7b1228ad1ca4" providerId="LiveId" clId="{749B2ACE-3A09-4CB4-B0B2-CDF3D65A7A4B}" dt="2022-05-16T17:07:39.611" v="6376" actId="20577"/>
          <ac:spMkLst>
            <pc:docMk/>
            <pc:sldMk cId="545816234" sldId="294"/>
            <ac:spMk id="3" creationId="{244AE466-EA80-A173-F093-DF03C690733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41DB8-B66F-4DC8-A96E-33677E0F90FF}" type="datetimeFigureOut">
              <a:rPr lang="en-US" smtClean="0"/>
              <a:t>6/14/2022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04A0D4-B89B-4ADD-AF9E-38636B40EE4E}" type="slidenum">
              <a:rPr lang="en-US" smtClean="0"/>
              <a:t>‹#›</a:t>
            </a:fld>
            <a:endParaRPr lang="en-US"/>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B49C4A-65AC-492D-9701-81B46C3AD0E4}" type="datetimeFigureOut">
              <a:rPr lang="en-US" smtClean="0"/>
              <a:t>6/14/2022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869989-EB00-4EE7-BCB5-25BDC5BB29F8}" type="slidenum">
              <a:rPr lang="en-US" smtClean="0"/>
              <a:t>‹#›</a:t>
            </a:fld>
            <a:endParaRPr lang="en-US"/>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2</a:t>
            </a:fld>
            <a:endParaRPr lang="en-US"/>
          </a:p>
        </p:txBody>
      </p:sp>
    </p:spTree>
    <p:extLst>
      <p:ext uri="{BB962C8B-B14F-4D97-AF65-F5344CB8AC3E}">
        <p14:creationId xmlns:p14="http://schemas.microsoft.com/office/powerpoint/2010/main" val="1980303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 name="Group 4"/>
          <p:cNvGrpSpPr/>
          <p:nvPr userDrawn="1"/>
        </p:nvGrpSpPr>
        <p:grpSpPr bwMode="hidden">
          <a:xfrm>
            <a:off x="-1" y="0"/>
            <a:ext cx="12192002" cy="6858000"/>
            <a:chOff x="-1" y="0"/>
            <a:chExt cx="12192002" cy="6858000"/>
          </a:xfrm>
        </p:grpSpPr>
        <p:cxnSp>
          <p:nvCxnSpPr>
            <p:cNvPr id="6" name="Straight Connector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Group 22"/>
            <p:cNvGrpSpPr/>
            <p:nvPr userDrawn="1"/>
          </p:nvGrpSpPr>
          <p:grpSpPr bwMode="hidden">
            <a:xfrm>
              <a:off x="-1" y="0"/>
              <a:ext cx="12192001" cy="6858000"/>
              <a:chOff x="-1" y="0"/>
              <a:chExt cx="12192001" cy="6858000"/>
            </a:xfrm>
          </p:grpSpPr>
          <p:cxnSp>
            <p:nvCxnSpPr>
              <p:cNvPr id="41" name="Straight Connector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Group 45"/>
              <p:cNvGrpSpPr/>
              <p:nvPr/>
            </p:nvGrpSpPr>
            <p:grpSpPr bwMode="hidden">
              <a:xfrm>
                <a:off x="6327885" y="0"/>
                <a:ext cx="5864115" cy="5898673"/>
                <a:chOff x="6327885" y="0"/>
                <a:chExt cx="5864115" cy="5898673"/>
              </a:xfrm>
            </p:grpSpPr>
            <p:cxnSp>
              <p:nvCxnSpPr>
                <p:cNvPr id="52" name="Straight Connector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Straight Connector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userDrawn="1"/>
          </p:nvGrpSpPr>
          <p:grpSpPr bwMode="hidden">
            <a:xfrm flipH="1">
              <a:off x="0" y="0"/>
              <a:ext cx="12192001" cy="6858000"/>
              <a:chOff x="-1" y="0"/>
              <a:chExt cx="12192001" cy="6858000"/>
            </a:xfrm>
          </p:grpSpPr>
          <p:cxnSp>
            <p:nvCxnSpPr>
              <p:cNvPr id="25" name="Straight Connector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bwMode="hidden">
              <a:xfrm>
                <a:off x="6327885" y="0"/>
                <a:ext cx="5864115" cy="5898673"/>
                <a:chOff x="6327885" y="0"/>
                <a:chExt cx="5864115" cy="5898673"/>
              </a:xfrm>
            </p:grpSpPr>
            <p:cxnSp>
              <p:nvCxnSpPr>
                <p:cNvPr id="36" name="Straight Connector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Straight Connector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ctrTitle"/>
          </p:nvPr>
        </p:nvSpPr>
        <p:spPr>
          <a:xfrm>
            <a:off x="1293845" y="1909346"/>
            <a:ext cx="9604310" cy="3383280"/>
          </a:xfrm>
        </p:spPr>
        <p:txBody>
          <a:bodyPr anchor="b">
            <a:normAutofit/>
          </a:bodyPr>
          <a:lstStyle>
            <a:lvl1pPr algn="l">
              <a:lnSpc>
                <a:spcPct val="76000"/>
              </a:lnSpc>
              <a:defRPr sz="8000" cap="none"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93845" y="5432564"/>
            <a:ext cx="9604310" cy="457200"/>
          </a:xfrm>
        </p:spPr>
        <p:txBody>
          <a:bodyPr>
            <a:normAutofit/>
          </a:bodyPr>
          <a:lstStyle>
            <a:lvl1pPr marL="0" indent="0" algn="l">
              <a:spcBef>
                <a:spcPts val="0"/>
              </a:spcBef>
              <a:buNone/>
              <a:defRPr sz="2000" b="0">
                <a:solidFill>
                  <a:schemeClr val="accent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cxnSp>
        <p:nvCxnSpPr>
          <p:cNvPr id="58" name="Straight Connector 57"/>
          <p:cNvCxnSpPr/>
          <p:nvPr userDrawn="1"/>
        </p:nvCxnSpPr>
        <p:spPr>
          <a:xfrm>
            <a:off x="1295400" y="5294175"/>
            <a:ext cx="9601200"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84A29A4-78C8-47AB-BA06-22CB45938951}" type="datetime1">
              <a:rPr lang="en-US" smtClean="0"/>
              <a:t>6/14/2022</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09314" y="489856"/>
            <a:ext cx="1687286" cy="530134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95399" y="489856"/>
            <a:ext cx="7587344" cy="530134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E1ED4ACF-2D82-46F2-A8E9-23963AA34E86}" type="datetime1">
              <a:rPr lang="en-US" smtClean="0"/>
              <a:t>6/14/2022</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AE374B5B-21A0-4192-BF4C-38187F1A68D8}" type="datetime1">
              <a:rPr lang="en-US" smtClean="0"/>
              <a:t>6/14/2022</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Group 6"/>
          <p:cNvGrpSpPr/>
          <p:nvPr userDrawn="1"/>
        </p:nvGrpSpPr>
        <p:grpSpPr bwMode="hidden">
          <a:xfrm>
            <a:off x="-1" y="0"/>
            <a:ext cx="12192002" cy="6858000"/>
            <a:chOff x="-1" y="0"/>
            <a:chExt cx="12192002" cy="6858000"/>
          </a:xfrm>
        </p:grpSpPr>
        <p:cxnSp>
          <p:nvCxnSpPr>
            <p:cNvPr id="8" name="Straight Connector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userDrawn="1"/>
          </p:nvGrpSpPr>
          <p:grpSpPr bwMode="hidden">
            <a:xfrm>
              <a:off x="-1" y="0"/>
              <a:ext cx="12192001" cy="6858000"/>
              <a:chOff x="-1" y="0"/>
              <a:chExt cx="12192001" cy="6858000"/>
            </a:xfrm>
          </p:grpSpPr>
          <p:cxnSp>
            <p:nvCxnSpPr>
              <p:cNvPr id="42" name="Straight Connector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bwMode="hidden">
              <a:xfrm>
                <a:off x="6327885" y="0"/>
                <a:ext cx="5864115" cy="5898673"/>
                <a:chOff x="6327885" y="0"/>
                <a:chExt cx="5864115" cy="5898673"/>
              </a:xfrm>
            </p:grpSpPr>
            <p:cxnSp>
              <p:nvCxnSpPr>
                <p:cNvPr id="53" name="Straight Connector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userDrawn="1"/>
          </p:nvGrpSpPr>
          <p:grpSpPr bwMode="hidden">
            <a:xfrm flipH="1">
              <a:off x="0" y="0"/>
              <a:ext cx="12192001" cy="6858000"/>
              <a:chOff x="-1" y="0"/>
              <a:chExt cx="12192001" cy="6858000"/>
            </a:xfrm>
          </p:grpSpPr>
          <p:cxnSp>
            <p:nvCxnSpPr>
              <p:cNvPr id="26" name="Straight Connector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bwMode="hidden">
              <a:xfrm>
                <a:off x="6327885" y="0"/>
                <a:ext cx="5864115" cy="5898673"/>
                <a:chOff x="6327885" y="0"/>
                <a:chExt cx="5864115" cy="5898673"/>
              </a:xfrm>
            </p:grpSpPr>
            <p:cxnSp>
              <p:nvCxnSpPr>
                <p:cNvPr id="37" name="Straight Connector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Straight Connector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1295400" y="2541573"/>
            <a:ext cx="9601200" cy="2743200"/>
          </a:xfrm>
        </p:spPr>
        <p:txBody>
          <a:bodyPr anchor="b">
            <a:normAutofit/>
          </a:bodyPr>
          <a:lstStyle>
            <a:lvl1pPr>
              <a:lnSpc>
                <a:spcPct val="85000"/>
              </a:lnSpc>
              <a:defRPr sz="6000" cap="none"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1295400" y="5431536"/>
            <a:ext cx="9601200" cy="457200"/>
          </a:xfrm>
        </p:spPr>
        <p:txBody>
          <a:bodyPr>
            <a:normAutofit/>
          </a:bodyPr>
          <a:lstStyle>
            <a:lvl1pPr marL="0" indent="0">
              <a:spcBef>
                <a:spcPts val="0"/>
              </a:spcBef>
              <a:buNone/>
              <a:defRPr sz="2000" b="0">
                <a:solidFill>
                  <a:schemeClr val="tx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cxnSp>
        <p:nvCxnSpPr>
          <p:cNvPr id="58" name="Straight Connector 57"/>
          <p:cNvCxnSpPr/>
          <p:nvPr userDrawn="1"/>
        </p:nvCxnSpPr>
        <p:spPr>
          <a:xfrm>
            <a:off x="1295400" y="5294175"/>
            <a:ext cx="9601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95400" y="1981199"/>
            <a:ext cx="4572000" cy="38100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24600" y="1981199"/>
            <a:ext cx="4572000" cy="38100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3B5CF7C-B333-48E1-A4A6-83A3C8B73AC0}" type="datetime1">
              <a:rPr lang="en-US" smtClean="0"/>
              <a:t>6/14/2022</a:t>
            </a:fld>
            <a:endParaRPr lang="en-US"/>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1295400" y="1818322"/>
            <a:ext cx="4572000" cy="641350"/>
          </a:xfrm>
        </p:spPr>
        <p:txBody>
          <a:bodyPr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95400" y="2503713"/>
            <a:ext cx="4572000" cy="3287487"/>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24600" y="1818322"/>
            <a:ext cx="4572000" cy="641350"/>
          </a:xfrm>
        </p:spPr>
        <p:txBody>
          <a:bodyPr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24600" y="2503713"/>
            <a:ext cx="4572000" cy="3287487"/>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AE320762-5CBF-4210-AB54-376B091119F8}" type="datetime1">
              <a:rPr lang="en-US" smtClean="0"/>
              <a:t>6/14/2022</a:t>
            </a:fld>
            <a:endParaRPr lang="en-US"/>
          </a:p>
        </p:txBody>
      </p:sp>
      <p:sp>
        <p:nvSpPr>
          <p:cNvPr id="9" name="Slide Number Placeholder 8"/>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7F0DB371-BF5F-4058-A212-1A908E4D2674}" type="datetime1">
              <a:rPr lang="en-US" smtClean="0"/>
              <a:t>6/14/2022</a:t>
            </a:fld>
            <a:endParaRPr lang="en-US"/>
          </a:p>
        </p:txBody>
      </p:sp>
      <p:sp>
        <p:nvSpPr>
          <p:cNvPr id="5" name="Slide Number Placeholder 4"/>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161" name="Group 160"/>
          <p:cNvGrpSpPr/>
          <p:nvPr userDrawn="1"/>
        </p:nvGrpSpPr>
        <p:grpSpPr bwMode="hidden">
          <a:xfrm>
            <a:off x="-1" y="0"/>
            <a:ext cx="12192002" cy="6858000"/>
            <a:chOff x="-1" y="0"/>
            <a:chExt cx="12192002" cy="6858000"/>
          </a:xfrm>
        </p:grpSpPr>
        <p:cxnSp>
          <p:nvCxnSpPr>
            <p:cNvPr id="162" name="Straight Connector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Group 177"/>
            <p:cNvGrpSpPr/>
            <p:nvPr userDrawn="1"/>
          </p:nvGrpSpPr>
          <p:grpSpPr bwMode="hidden">
            <a:xfrm>
              <a:off x="-1" y="0"/>
              <a:ext cx="12192001" cy="6858000"/>
              <a:chOff x="-1" y="0"/>
              <a:chExt cx="12192001" cy="6858000"/>
            </a:xfrm>
          </p:grpSpPr>
          <p:cxnSp>
            <p:nvCxnSpPr>
              <p:cNvPr id="196" name="Straight Connector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Group 200"/>
              <p:cNvGrpSpPr/>
              <p:nvPr/>
            </p:nvGrpSpPr>
            <p:grpSpPr bwMode="hidden">
              <a:xfrm>
                <a:off x="6327885" y="0"/>
                <a:ext cx="5864115" cy="5898673"/>
                <a:chOff x="6327885" y="0"/>
                <a:chExt cx="5864115" cy="5898673"/>
              </a:xfrm>
            </p:grpSpPr>
            <p:cxnSp>
              <p:nvCxnSpPr>
                <p:cNvPr id="207" name="Straight Connector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Straight Connector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userDrawn="1"/>
          </p:nvGrpSpPr>
          <p:grpSpPr bwMode="hidden">
            <a:xfrm flipH="1">
              <a:off x="0" y="0"/>
              <a:ext cx="12192001" cy="6858000"/>
              <a:chOff x="-1" y="0"/>
              <a:chExt cx="12192001" cy="6858000"/>
            </a:xfrm>
          </p:grpSpPr>
          <p:cxnSp>
            <p:nvCxnSpPr>
              <p:cNvPr id="180" name="Straight Connector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bwMode="hidden">
              <a:xfrm>
                <a:off x="6327885" y="0"/>
                <a:ext cx="5864115" cy="5898673"/>
                <a:chOff x="6327885" y="0"/>
                <a:chExt cx="5864115" cy="5898673"/>
              </a:xfrm>
            </p:grpSpPr>
            <p:cxnSp>
              <p:nvCxnSpPr>
                <p:cNvPr id="191" name="Straight Connector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Straight Connector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213" name="Footer Placeholder 212"/>
          <p:cNvSpPr>
            <a:spLocks noGrp="1"/>
          </p:cNvSpPr>
          <p:nvPr>
            <p:ph type="ftr" sz="quarter" idx="11"/>
          </p:nvPr>
        </p:nvSpPr>
        <p:spPr/>
        <p:txBody>
          <a:bodyPr/>
          <a:lstStyle/>
          <a:p>
            <a:r>
              <a:rPr lang="en-US" dirty="0"/>
              <a:t>Add a footer</a:t>
            </a:r>
          </a:p>
        </p:txBody>
      </p:sp>
      <p:sp>
        <p:nvSpPr>
          <p:cNvPr id="212" name="Date Placeholder 211"/>
          <p:cNvSpPr>
            <a:spLocks noGrp="1"/>
          </p:cNvSpPr>
          <p:nvPr>
            <p:ph type="dt" sz="half" idx="10"/>
          </p:nvPr>
        </p:nvSpPr>
        <p:spPr/>
        <p:txBody>
          <a:bodyPr/>
          <a:lstStyle/>
          <a:p>
            <a:fld id="{60A4083B-90AA-48CF-BAD5-00AA24D7F288}" type="datetime1">
              <a:rPr lang="en-US" smtClean="0"/>
              <a:t>6/14/2022</a:t>
            </a:fld>
            <a:endParaRPr lang="en-US"/>
          </a:p>
        </p:txBody>
      </p:sp>
      <p:sp>
        <p:nvSpPr>
          <p:cNvPr id="214" name="Slide Number Placeholder 213"/>
          <p:cNvSpPr>
            <a:spLocks noGrp="1"/>
          </p:cNvSpPr>
          <p:nvPr>
            <p:ph type="sldNum" sz="quarter" idx="12"/>
          </p:nvPr>
        </p:nvSpPr>
        <p:spPr/>
        <p:txBody>
          <a:bodyPr/>
          <a:lstStyle/>
          <a:p>
            <a:fld id="{E31375A4-56A4-47D6-9801-1991572033F7}" type="slidenum">
              <a:rPr lang="en-US" smtClean="0"/>
              <a:pPr/>
              <a:t>‹#›</a:t>
            </a:fld>
            <a:endParaRPr lang="en-US"/>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Group 8"/>
          <p:cNvGrpSpPr/>
          <p:nvPr userDrawn="1"/>
        </p:nvGrpSpPr>
        <p:grpSpPr bwMode="hidden">
          <a:xfrm>
            <a:off x="-1" y="0"/>
            <a:ext cx="12192002" cy="6858000"/>
            <a:chOff x="-1" y="0"/>
            <a:chExt cx="12192002" cy="6858000"/>
          </a:xfrm>
        </p:grpSpPr>
        <p:cxnSp>
          <p:nvCxnSpPr>
            <p:cNvPr id="10" name="Straight Connector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userDrawn="1"/>
          </p:nvGrpSpPr>
          <p:grpSpPr bwMode="hidden">
            <a:xfrm>
              <a:off x="-1" y="0"/>
              <a:ext cx="12192001" cy="6858000"/>
              <a:chOff x="-1" y="0"/>
              <a:chExt cx="12192001" cy="6858000"/>
            </a:xfrm>
          </p:grpSpPr>
          <p:cxnSp>
            <p:nvCxnSpPr>
              <p:cNvPr id="44" name="Straight Connector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bwMode="hidden">
              <a:xfrm>
                <a:off x="6327885" y="0"/>
                <a:ext cx="5864115" cy="5898673"/>
                <a:chOff x="6327885" y="0"/>
                <a:chExt cx="5864115" cy="5898673"/>
              </a:xfrm>
            </p:grpSpPr>
            <p:cxnSp>
              <p:nvCxnSpPr>
                <p:cNvPr id="55" name="Straight Connector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Straight Connector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userDrawn="1"/>
          </p:nvGrpSpPr>
          <p:grpSpPr bwMode="hidden">
            <a:xfrm flipH="1">
              <a:off x="0" y="0"/>
              <a:ext cx="12192001" cy="6858000"/>
              <a:chOff x="-1" y="0"/>
              <a:chExt cx="12192001" cy="6858000"/>
            </a:xfrm>
          </p:grpSpPr>
          <p:cxnSp>
            <p:nvCxnSpPr>
              <p:cNvPr id="28" name="Straight Connector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bwMode="hidden">
              <a:xfrm>
                <a:off x="6327885" y="0"/>
                <a:ext cx="5864115" cy="5898673"/>
                <a:chOff x="6327885" y="0"/>
                <a:chExt cx="5864115" cy="5898673"/>
              </a:xfrm>
            </p:grpSpPr>
            <p:cxnSp>
              <p:nvCxnSpPr>
                <p:cNvPr id="39" name="Straight Connector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Straight Connector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Rectangle 6"/>
          <p:cNvSpPr/>
          <p:nvPr userDrawn="1"/>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913152" y="571500"/>
            <a:ext cx="3657600" cy="2197100"/>
          </a:xfrm>
        </p:spPr>
        <p:txBody>
          <a:bodyPr anchor="b">
            <a:normAutofit/>
          </a:bodyPr>
          <a:lstStyle>
            <a:lvl1pPr>
              <a:defRPr sz="260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543197" y="571500"/>
            <a:ext cx="6217920" cy="571500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913152" y="2995012"/>
            <a:ext cx="3657600" cy="2285950"/>
          </a:xfrm>
        </p:spPr>
        <p:txBody>
          <a:bodyPr>
            <a:normAutofit/>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cxnSp>
        <p:nvCxnSpPr>
          <p:cNvPr id="60" name="Straight Connector 59"/>
          <p:cNvCxnSpPr/>
          <p:nvPr userDrawn="1"/>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lvl1pPr>
              <a:defRPr>
                <a:solidFill>
                  <a:schemeClr val="bg1"/>
                </a:solidFill>
              </a:defRPr>
            </a:lvl1pPr>
          </a:lstStyle>
          <a:p>
            <a:fld id="{F5BAF629-ECA2-4CF3-B790-9D9BDED98269}" type="datetime1">
              <a:rPr lang="en-US" smtClean="0"/>
              <a:pPr/>
              <a:t>6/14/2022</a:t>
            </a:fld>
            <a:endParaRPr lang="en-US"/>
          </a:p>
        </p:txBody>
      </p:sp>
      <p:sp>
        <p:nvSpPr>
          <p:cNvPr id="8" name="Slide Number Placeholder 7"/>
          <p:cNvSpPr>
            <a:spLocks noGrp="1"/>
          </p:cNvSpPr>
          <p:nvPr>
            <p:ph type="sldNum" sz="quarter" idx="12"/>
          </p:nvPr>
        </p:nvSpPr>
        <p:spPr/>
        <p:txBody>
          <a:bodyPr/>
          <a:lstStyle>
            <a:lvl1pPr>
              <a:defRPr>
                <a:solidFill>
                  <a:schemeClr val="bg1"/>
                </a:solidFill>
              </a:defRPr>
            </a:lvl1pPr>
          </a:lstStyle>
          <a:p>
            <a:fld id="{E31375A4-56A4-47D6-9801-1991572033F7}" type="slidenum">
              <a:rPr lang="en-US" smtClean="0"/>
              <a:pPr/>
              <a:t>‹#›</a:t>
            </a:fld>
            <a:endParaRPr lang="en-US"/>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Group 7"/>
          <p:cNvGrpSpPr/>
          <p:nvPr/>
        </p:nvGrpSpPr>
        <p:grpSpPr bwMode="hidden">
          <a:xfrm>
            <a:off x="-1" y="0"/>
            <a:ext cx="12192002" cy="6858000"/>
            <a:chOff x="-1" y="0"/>
            <a:chExt cx="12192002" cy="6858000"/>
          </a:xfrm>
        </p:grpSpPr>
        <p:cxnSp>
          <p:nvCxnSpPr>
            <p:cNvPr id="9" name="Straight Connector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bwMode="hidden">
            <a:xfrm>
              <a:off x="-1" y="0"/>
              <a:ext cx="12192001" cy="6858000"/>
              <a:chOff x="-1" y="0"/>
              <a:chExt cx="12192001" cy="6858000"/>
            </a:xfrm>
          </p:grpSpPr>
          <p:cxnSp>
            <p:nvCxnSpPr>
              <p:cNvPr id="43" name="Straight Connector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bwMode="hidden">
              <a:xfrm>
                <a:off x="6327885" y="0"/>
                <a:ext cx="5864115" cy="5898673"/>
                <a:chOff x="6327885" y="0"/>
                <a:chExt cx="5864115" cy="5898673"/>
              </a:xfrm>
            </p:grpSpPr>
            <p:cxnSp>
              <p:nvCxnSpPr>
                <p:cNvPr id="54" name="Straight Connector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Straight Connector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bwMode="hidden">
            <a:xfrm flipH="1">
              <a:off x="0" y="0"/>
              <a:ext cx="12192001" cy="6858000"/>
              <a:chOff x="-1" y="0"/>
              <a:chExt cx="12192001" cy="6858000"/>
            </a:xfrm>
          </p:grpSpPr>
          <p:cxnSp>
            <p:nvCxnSpPr>
              <p:cNvPr id="27" name="Straight Connector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bwMode="hidden">
              <a:xfrm>
                <a:off x="6327885" y="0"/>
                <a:ext cx="5864115" cy="5898673"/>
                <a:chOff x="6327885" y="0"/>
                <a:chExt cx="5864115" cy="5898673"/>
              </a:xfrm>
            </p:grpSpPr>
            <p:cxnSp>
              <p:nvCxnSpPr>
                <p:cNvPr id="38" name="Straight Connector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Rectangle 59"/>
          <p:cNvSpPr/>
          <p:nvPr/>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9" name="Straight Connector 58"/>
          <p:cNvCxnSpPr/>
          <p:nvPr/>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909560" y="576072"/>
            <a:ext cx="3657600" cy="2194560"/>
          </a:xfrm>
        </p:spPr>
        <p:txBody>
          <a:bodyPr anchor="b">
            <a:normAutofit/>
          </a:bodyPr>
          <a:lstStyle>
            <a:lvl1pPr>
              <a:defRPr sz="2600">
                <a:solidFill>
                  <a:schemeClr val="bg1"/>
                </a:solidFill>
              </a:defRPr>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4412" y="-159"/>
            <a:ext cx="7315200" cy="6858000"/>
          </a:xfrm>
        </p:spPr>
        <p:txBody>
          <a:bodyPr tIns="45720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7909560" y="2999232"/>
            <a:ext cx="3657600" cy="2286000"/>
          </a:xfrm>
        </p:spPr>
        <p:txBody>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Group 95"/>
          <p:cNvGrpSpPr/>
          <p:nvPr userDrawn="1"/>
        </p:nvGrpSpPr>
        <p:grpSpPr bwMode="hidden">
          <a:xfrm>
            <a:off x="-1" y="-195943"/>
            <a:ext cx="12192002" cy="6858000"/>
            <a:chOff x="-1" y="0"/>
            <a:chExt cx="12192002" cy="6858000"/>
          </a:xfrm>
        </p:grpSpPr>
        <p:cxnSp>
          <p:nvCxnSpPr>
            <p:cNvPr id="97" name="Straight Connector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Group 112"/>
            <p:cNvGrpSpPr/>
            <p:nvPr userDrawn="1"/>
          </p:nvGrpSpPr>
          <p:grpSpPr bwMode="hidden">
            <a:xfrm>
              <a:off x="-1" y="0"/>
              <a:ext cx="12192001" cy="6858000"/>
              <a:chOff x="-1" y="0"/>
              <a:chExt cx="12192001" cy="6858000"/>
            </a:xfrm>
          </p:grpSpPr>
          <p:cxnSp>
            <p:nvCxnSpPr>
              <p:cNvPr id="131" name="Straight Connector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Group 135"/>
              <p:cNvGrpSpPr/>
              <p:nvPr/>
            </p:nvGrpSpPr>
            <p:grpSpPr bwMode="hidden">
              <a:xfrm>
                <a:off x="6327885" y="0"/>
                <a:ext cx="5864115" cy="5898673"/>
                <a:chOff x="6327885" y="0"/>
                <a:chExt cx="5864115" cy="5898673"/>
              </a:xfrm>
            </p:grpSpPr>
            <p:cxnSp>
              <p:nvCxnSpPr>
                <p:cNvPr id="142" name="Straight Connector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Straight Connector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Group 113"/>
            <p:cNvGrpSpPr/>
            <p:nvPr userDrawn="1"/>
          </p:nvGrpSpPr>
          <p:grpSpPr bwMode="hidden">
            <a:xfrm flipH="1">
              <a:off x="0" y="0"/>
              <a:ext cx="12192001" cy="6858000"/>
              <a:chOff x="-1" y="0"/>
              <a:chExt cx="12192001" cy="6858000"/>
            </a:xfrm>
          </p:grpSpPr>
          <p:cxnSp>
            <p:nvCxnSpPr>
              <p:cNvPr id="115" name="Straight Connector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Group 119"/>
              <p:cNvGrpSpPr/>
              <p:nvPr/>
            </p:nvGrpSpPr>
            <p:grpSpPr bwMode="hidden">
              <a:xfrm>
                <a:off x="6327885" y="0"/>
                <a:ext cx="5864115" cy="5898673"/>
                <a:chOff x="6327885" y="0"/>
                <a:chExt cx="5864115" cy="5898673"/>
              </a:xfrm>
            </p:grpSpPr>
            <p:cxnSp>
              <p:nvCxnSpPr>
                <p:cNvPr id="126" name="Straight Connector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Straight Connector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Placeholder 1"/>
          <p:cNvSpPr>
            <a:spLocks noGrp="1"/>
          </p:cNvSpPr>
          <p:nvPr>
            <p:ph type="title"/>
          </p:nvPr>
        </p:nvSpPr>
        <p:spPr>
          <a:xfrm>
            <a:off x="1295400" y="503853"/>
            <a:ext cx="9601200" cy="114238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95400" y="1981201"/>
            <a:ext cx="9601200" cy="380999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48" name="Straight Connector 147"/>
          <p:cNvCxnSpPr/>
          <p:nvPr userDrawn="1"/>
        </p:nvCxnSpPr>
        <p:spPr>
          <a:xfrm>
            <a:off x="609600" y="6172200"/>
            <a:ext cx="10972800" cy="0"/>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3"/>
          </p:nvPr>
        </p:nvSpPr>
        <p:spPr>
          <a:xfrm>
            <a:off x="609601" y="6289679"/>
            <a:ext cx="6128030" cy="222436"/>
          </a:xfrm>
          <a:prstGeom prst="rect">
            <a:avLst/>
          </a:prstGeom>
        </p:spPr>
        <p:txBody>
          <a:bodyPr vert="horz" lIns="91440" tIns="45720" rIns="91440" bIns="45720" rtlCol="0" anchor="ctr"/>
          <a:lstStyle>
            <a:lvl1pPr algn="l">
              <a:defRPr sz="1100">
                <a:solidFill>
                  <a:schemeClr val="tx1">
                    <a:lumMod val="90000"/>
                    <a:lumOff val="10000"/>
                  </a:schemeClr>
                </a:solidFill>
              </a:defRPr>
            </a:lvl1pPr>
          </a:lstStyle>
          <a:p>
            <a:r>
              <a:rPr lang="en-US" dirty="0"/>
              <a:t>Add a footer</a:t>
            </a:r>
          </a:p>
        </p:txBody>
      </p:sp>
      <p:sp>
        <p:nvSpPr>
          <p:cNvPr id="4" name="Date Placeholder 3"/>
          <p:cNvSpPr>
            <a:spLocks noGrp="1"/>
          </p:cNvSpPr>
          <p:nvPr>
            <p:ph type="dt" sz="half" idx="2"/>
          </p:nvPr>
        </p:nvSpPr>
        <p:spPr>
          <a:xfrm>
            <a:off x="9294042" y="6289679"/>
            <a:ext cx="965946" cy="222436"/>
          </a:xfrm>
          <a:prstGeom prst="rect">
            <a:avLst/>
          </a:prstGeom>
        </p:spPr>
        <p:txBody>
          <a:bodyPr vert="horz" lIns="91440" tIns="45720" rIns="91440" bIns="45720" rtlCol="0" anchor="ctr"/>
          <a:lstStyle>
            <a:lvl1pPr algn="r">
              <a:defRPr sz="1100">
                <a:solidFill>
                  <a:schemeClr val="tx1">
                    <a:lumMod val="90000"/>
                    <a:lumOff val="10000"/>
                  </a:schemeClr>
                </a:solidFill>
              </a:defRPr>
            </a:lvl1pPr>
          </a:lstStyle>
          <a:p>
            <a:fld id="{B51B2453-8663-4C69-AF73-9FD7B1DEC5D0}" type="datetime1">
              <a:rPr lang="en-US" smtClean="0"/>
              <a:pPr/>
              <a:t>6/14/2022</a:t>
            </a:fld>
            <a:endParaRPr lang="en-US" dirty="0"/>
          </a:p>
        </p:txBody>
      </p:sp>
      <p:sp>
        <p:nvSpPr>
          <p:cNvPr id="6" name="Slide Number Placeholder 5"/>
          <p:cNvSpPr>
            <a:spLocks noGrp="1"/>
          </p:cNvSpPr>
          <p:nvPr>
            <p:ph type="sldNum" sz="quarter" idx="4"/>
          </p:nvPr>
        </p:nvSpPr>
        <p:spPr>
          <a:xfrm>
            <a:off x="10665311" y="6289679"/>
            <a:ext cx="918882" cy="222436"/>
          </a:xfrm>
          <a:prstGeom prst="rect">
            <a:avLst/>
          </a:prstGeom>
        </p:spPr>
        <p:txBody>
          <a:bodyPr vert="horz" lIns="91440" tIns="45720" rIns="91440" bIns="45720" rtlCol="0" anchor="ctr"/>
          <a:lstStyle>
            <a:lvl1pPr algn="r">
              <a:defRPr sz="1100">
                <a:solidFill>
                  <a:schemeClr val="tx1">
                    <a:lumMod val="90000"/>
                    <a:lumOff val="10000"/>
                  </a:schemeClr>
                </a:solidFill>
              </a:defRPr>
            </a:lvl1p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b="1"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ts val="1800"/>
        </a:spcBef>
        <a:buClr>
          <a:schemeClr val="accent1">
            <a:lumMod val="75000"/>
          </a:schemeClr>
        </a:buClr>
        <a:buSzPct val="100000"/>
        <a:buFont typeface="Arial"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Clr>
          <a:schemeClr val="accent1">
            <a:lumMod val="75000"/>
          </a:schemeClr>
        </a:buClr>
        <a:buSzPct val="100000"/>
        <a:buFont typeface="Arial" pitchFamily="34" charset="0"/>
        <a:buChar char="▪"/>
        <a:defRPr sz="1800" kern="1200">
          <a:solidFill>
            <a:schemeClr val="tx1"/>
          </a:solidFill>
          <a:latin typeface="+mn-lt"/>
          <a:ea typeface="+mn-ea"/>
          <a:cs typeface="+mn-cs"/>
        </a:defRPr>
      </a:lvl2pPr>
      <a:lvl3pPr marL="685800" indent="-179388" algn="l" defTabSz="914400" rtl="0" eaLnBrk="1" latinLnBrk="0" hangingPunct="1">
        <a:lnSpc>
          <a:spcPct val="90000"/>
        </a:lnSpc>
        <a:spcBef>
          <a:spcPts val="800"/>
        </a:spcBef>
        <a:buClr>
          <a:schemeClr val="accent1">
            <a:lumMod val="75000"/>
          </a:schemeClr>
        </a:buClr>
        <a:buSzPct val="100000"/>
        <a:buFont typeface="Arial"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8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4pPr>
      <a:lvl5pPr marL="11430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8pPr>
      <a:lvl9pPr marL="1878012" indent="0" algn="l" defTabSz="914400" rtl="0" eaLnBrk="1" latinLnBrk="0" hangingPunct="1">
        <a:lnSpc>
          <a:spcPct val="90000"/>
        </a:lnSpc>
        <a:spcBef>
          <a:spcPts val="600"/>
        </a:spcBef>
        <a:buClr>
          <a:schemeClr val="accent1">
            <a:lumMod val="75000"/>
          </a:schemeClr>
        </a:buClr>
        <a:buSzPct val="100000"/>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irbnet.org/" TargetMode="External"/><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sz="6000" b="0" dirty="0"/>
              <a:t>Guidance in</a:t>
            </a:r>
            <a:br>
              <a:rPr lang="en-US" sz="6000" b="0" dirty="0"/>
            </a:br>
            <a:br>
              <a:rPr lang="en-US" sz="6000" b="0" dirty="0"/>
            </a:br>
            <a:r>
              <a:rPr lang="en-US" sz="6000" b="0" i="1" dirty="0">
                <a:solidFill>
                  <a:srgbClr val="C00000"/>
                </a:solidFill>
              </a:rPr>
              <a:t>Creating an Account and Using IRBNet</a:t>
            </a:r>
            <a:br>
              <a:rPr lang="en-US" sz="6000" i="1" dirty="0">
                <a:solidFill>
                  <a:srgbClr val="C00000"/>
                </a:solidFill>
              </a:rPr>
            </a:br>
            <a:br>
              <a:rPr lang="en-US" sz="6000" i="1" dirty="0">
                <a:solidFill>
                  <a:srgbClr val="C00000"/>
                </a:solidFill>
              </a:rPr>
            </a:br>
            <a:endParaRPr lang="en-US" sz="6000" b="0" i="1" dirty="0">
              <a:solidFill>
                <a:srgbClr val="C00000"/>
              </a:solidFill>
            </a:endParaRPr>
          </a:p>
        </p:txBody>
      </p:sp>
      <p:sp>
        <p:nvSpPr>
          <p:cNvPr id="3" name="Subtitle 2"/>
          <p:cNvSpPr>
            <a:spLocks noGrp="1"/>
          </p:cNvSpPr>
          <p:nvPr>
            <p:ph type="subTitle" idx="1"/>
          </p:nvPr>
        </p:nvSpPr>
        <p:spPr/>
        <p:txBody>
          <a:bodyPr/>
          <a:lstStyle/>
          <a:p>
            <a:pPr algn="ctr"/>
            <a:r>
              <a:rPr lang="en-US" dirty="0"/>
              <a:t>June 2022</a:t>
            </a:r>
          </a:p>
        </p:txBody>
      </p:sp>
    </p:spTree>
    <p:extLst>
      <p:ext uri="{BB962C8B-B14F-4D97-AF65-F5344CB8AC3E}">
        <p14:creationId xmlns:p14="http://schemas.microsoft.com/office/powerpoint/2010/main" val="10690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F6B5A-FE6E-CDA1-2B36-DFFE2D8B6954}"/>
              </a:ext>
            </a:extLst>
          </p:cNvPr>
          <p:cNvSpPr>
            <a:spLocks noGrp="1"/>
          </p:cNvSpPr>
          <p:nvPr>
            <p:ph type="title"/>
          </p:nvPr>
        </p:nvSpPr>
        <p:spPr/>
        <p:txBody>
          <a:bodyPr/>
          <a:lstStyle/>
          <a:p>
            <a:r>
              <a:rPr lang="en-US" dirty="0"/>
              <a:t>“My Project” Page:</a:t>
            </a:r>
            <a:br>
              <a:rPr lang="en-US" dirty="0"/>
            </a:br>
            <a:r>
              <a:rPr lang="en-US" dirty="0"/>
              <a:t>How to Submit a Package</a:t>
            </a:r>
          </a:p>
        </p:txBody>
      </p:sp>
      <p:pic>
        <p:nvPicPr>
          <p:cNvPr id="6" name="Content Placeholder 5">
            <a:extLst>
              <a:ext uri="{FF2B5EF4-FFF2-40B4-BE49-F238E27FC236}">
                <a16:creationId xmlns:a16="http://schemas.microsoft.com/office/drawing/2014/main" id="{9E1D9AD6-1FFB-4B71-2486-51EF86B97077}"/>
              </a:ext>
            </a:extLst>
          </p:cNvPr>
          <p:cNvPicPr>
            <a:picLocks noGrp="1" noChangeAspect="1"/>
          </p:cNvPicPr>
          <p:nvPr>
            <p:ph sz="half" idx="1"/>
          </p:nvPr>
        </p:nvPicPr>
        <p:blipFill>
          <a:blip r:embed="rId2"/>
          <a:stretch>
            <a:fillRect/>
          </a:stretch>
        </p:blipFill>
        <p:spPr>
          <a:xfrm>
            <a:off x="985206" y="2081720"/>
            <a:ext cx="4882195" cy="3411654"/>
          </a:xfrm>
        </p:spPr>
      </p:pic>
      <p:sp>
        <p:nvSpPr>
          <p:cNvPr id="4" name="Content Placeholder 3">
            <a:extLst>
              <a:ext uri="{FF2B5EF4-FFF2-40B4-BE49-F238E27FC236}">
                <a16:creationId xmlns:a16="http://schemas.microsoft.com/office/drawing/2014/main" id="{3F1005A2-6161-02E1-C304-9A921268C475}"/>
              </a:ext>
            </a:extLst>
          </p:cNvPr>
          <p:cNvSpPr>
            <a:spLocks noGrp="1"/>
          </p:cNvSpPr>
          <p:nvPr>
            <p:ph sz="half" idx="2"/>
          </p:nvPr>
        </p:nvSpPr>
        <p:spPr/>
        <p:txBody>
          <a:bodyPr>
            <a:normAutofit fontScale="85000" lnSpcReduction="10000"/>
          </a:bodyPr>
          <a:lstStyle/>
          <a:p>
            <a:pPr marL="0" indent="0">
              <a:buNone/>
            </a:pPr>
            <a:r>
              <a:rPr lang="en-US" dirty="0"/>
              <a:t>The next screen allows you to download any helpful documents you want, like the Protocol From</a:t>
            </a:r>
          </a:p>
          <a:p>
            <a:r>
              <a:rPr lang="en-US" dirty="0"/>
              <a:t>Select the document you want to download</a:t>
            </a:r>
          </a:p>
          <a:p>
            <a:r>
              <a:rPr lang="en-US" dirty="0"/>
              <a:t>Complete the document</a:t>
            </a:r>
          </a:p>
          <a:p>
            <a:r>
              <a:rPr lang="en-US" dirty="0"/>
              <a:t>Attach it </a:t>
            </a:r>
          </a:p>
          <a:p>
            <a:r>
              <a:rPr lang="en-US" dirty="0"/>
              <a:t>Continue to upload all your package documents (including documents you have created that exist on your computer)</a:t>
            </a:r>
          </a:p>
          <a:p>
            <a:pPr lvl="1"/>
            <a:r>
              <a:rPr lang="en-US" dirty="0"/>
              <a:t>Note that when you attach a document, there is a dropdown menu that allows you to label the type of document you have uploaded</a:t>
            </a:r>
          </a:p>
        </p:txBody>
      </p:sp>
      <p:cxnSp>
        <p:nvCxnSpPr>
          <p:cNvPr id="8" name="Straight Arrow Connector 7">
            <a:extLst>
              <a:ext uri="{FF2B5EF4-FFF2-40B4-BE49-F238E27FC236}">
                <a16:creationId xmlns:a16="http://schemas.microsoft.com/office/drawing/2014/main" id="{6B2F66CF-FB56-79E1-D873-91129BD09063}"/>
              </a:ext>
            </a:extLst>
          </p:cNvPr>
          <p:cNvCxnSpPr>
            <a:cxnSpLocks/>
          </p:cNvCxnSpPr>
          <p:nvPr/>
        </p:nvCxnSpPr>
        <p:spPr>
          <a:xfrm flipH="1">
            <a:off x="4717915" y="3229583"/>
            <a:ext cx="1488332" cy="875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EB0612A6-567B-23C3-A197-57F9188A376D}"/>
              </a:ext>
            </a:extLst>
          </p:cNvPr>
          <p:cNvCxnSpPr>
            <a:cxnSpLocks/>
          </p:cNvCxnSpPr>
          <p:nvPr/>
        </p:nvCxnSpPr>
        <p:spPr>
          <a:xfrm flipH="1">
            <a:off x="3638145" y="4484451"/>
            <a:ext cx="2686455" cy="6128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8683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F6B5A-FE6E-CDA1-2B36-DFFE2D8B6954}"/>
              </a:ext>
            </a:extLst>
          </p:cNvPr>
          <p:cNvSpPr>
            <a:spLocks noGrp="1"/>
          </p:cNvSpPr>
          <p:nvPr>
            <p:ph type="title"/>
          </p:nvPr>
        </p:nvSpPr>
        <p:spPr/>
        <p:txBody>
          <a:bodyPr/>
          <a:lstStyle/>
          <a:p>
            <a:r>
              <a:rPr lang="en-US" dirty="0"/>
              <a:t>“My Project” Page:</a:t>
            </a:r>
            <a:br>
              <a:rPr lang="en-US" dirty="0"/>
            </a:br>
            <a:r>
              <a:rPr lang="en-US" dirty="0"/>
              <a:t>How to Submit a Package</a:t>
            </a:r>
          </a:p>
        </p:txBody>
      </p:sp>
      <p:sp>
        <p:nvSpPr>
          <p:cNvPr id="4" name="Content Placeholder 3">
            <a:extLst>
              <a:ext uri="{FF2B5EF4-FFF2-40B4-BE49-F238E27FC236}">
                <a16:creationId xmlns:a16="http://schemas.microsoft.com/office/drawing/2014/main" id="{3F1005A2-6161-02E1-C304-9A921268C475}"/>
              </a:ext>
            </a:extLst>
          </p:cNvPr>
          <p:cNvSpPr>
            <a:spLocks noGrp="1"/>
          </p:cNvSpPr>
          <p:nvPr>
            <p:ph sz="half" idx="2"/>
          </p:nvPr>
        </p:nvSpPr>
        <p:spPr/>
        <p:txBody>
          <a:bodyPr>
            <a:normAutofit/>
          </a:bodyPr>
          <a:lstStyle/>
          <a:p>
            <a:pPr marL="0" indent="0">
              <a:buNone/>
            </a:pPr>
            <a:r>
              <a:rPr lang="en-US" dirty="0"/>
              <a:t>When all your package documents are loaded and labeled, attach your CITI ethics training documents</a:t>
            </a:r>
          </a:p>
          <a:p>
            <a:r>
              <a:rPr lang="en-US" dirty="0"/>
              <a:t>If you have uploaded your Citi documents (see slide 7) they can be linked to your package</a:t>
            </a:r>
          </a:p>
          <a:p>
            <a:r>
              <a:rPr lang="en-US" dirty="0"/>
              <a:t>Be sure the other researchers involved with your project to link their documents</a:t>
            </a:r>
          </a:p>
          <a:p>
            <a:pPr marL="0" indent="0">
              <a:buNone/>
            </a:pPr>
            <a:endParaRPr lang="en-US" dirty="0"/>
          </a:p>
        </p:txBody>
      </p:sp>
      <p:pic>
        <p:nvPicPr>
          <p:cNvPr id="9" name="Content Placeholder 8">
            <a:extLst>
              <a:ext uri="{FF2B5EF4-FFF2-40B4-BE49-F238E27FC236}">
                <a16:creationId xmlns:a16="http://schemas.microsoft.com/office/drawing/2014/main" id="{D07E8C8F-3BCE-5BDC-E7C5-6BBB960CAAAF}"/>
              </a:ext>
            </a:extLst>
          </p:cNvPr>
          <p:cNvPicPr>
            <a:picLocks noGrp="1" noChangeAspect="1"/>
          </p:cNvPicPr>
          <p:nvPr>
            <p:ph sz="half" idx="1"/>
          </p:nvPr>
        </p:nvPicPr>
        <p:blipFill>
          <a:blip r:embed="rId2"/>
          <a:stretch>
            <a:fillRect/>
          </a:stretch>
        </p:blipFill>
        <p:spPr>
          <a:xfrm>
            <a:off x="360819" y="1981198"/>
            <a:ext cx="5735181" cy="3810001"/>
          </a:xfrm>
        </p:spPr>
      </p:pic>
      <p:cxnSp>
        <p:nvCxnSpPr>
          <p:cNvPr id="11" name="Straight Arrow Connector 10">
            <a:extLst>
              <a:ext uri="{FF2B5EF4-FFF2-40B4-BE49-F238E27FC236}">
                <a16:creationId xmlns:a16="http://schemas.microsoft.com/office/drawing/2014/main" id="{51B052C9-F1AD-C2F0-3579-6CC8257B7D4E}"/>
              </a:ext>
            </a:extLst>
          </p:cNvPr>
          <p:cNvCxnSpPr>
            <a:cxnSpLocks/>
          </p:cNvCxnSpPr>
          <p:nvPr/>
        </p:nvCxnSpPr>
        <p:spPr>
          <a:xfrm flipH="1">
            <a:off x="2726988" y="2840477"/>
            <a:ext cx="3694889" cy="24238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8906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F6B5A-FE6E-CDA1-2B36-DFFE2D8B6954}"/>
              </a:ext>
            </a:extLst>
          </p:cNvPr>
          <p:cNvSpPr>
            <a:spLocks noGrp="1"/>
          </p:cNvSpPr>
          <p:nvPr>
            <p:ph type="title"/>
          </p:nvPr>
        </p:nvSpPr>
        <p:spPr/>
        <p:txBody>
          <a:bodyPr/>
          <a:lstStyle/>
          <a:p>
            <a:r>
              <a:rPr lang="en-US" dirty="0"/>
              <a:t>“My Project” Page:</a:t>
            </a:r>
            <a:br>
              <a:rPr lang="en-US" dirty="0"/>
            </a:br>
            <a:r>
              <a:rPr lang="en-US" dirty="0"/>
              <a:t>How to Submit a Package</a:t>
            </a:r>
          </a:p>
        </p:txBody>
      </p:sp>
      <p:sp>
        <p:nvSpPr>
          <p:cNvPr id="4" name="Content Placeholder 3">
            <a:extLst>
              <a:ext uri="{FF2B5EF4-FFF2-40B4-BE49-F238E27FC236}">
                <a16:creationId xmlns:a16="http://schemas.microsoft.com/office/drawing/2014/main" id="{3F1005A2-6161-02E1-C304-9A921268C475}"/>
              </a:ext>
            </a:extLst>
          </p:cNvPr>
          <p:cNvSpPr>
            <a:spLocks noGrp="1"/>
          </p:cNvSpPr>
          <p:nvPr>
            <p:ph sz="half" idx="2"/>
          </p:nvPr>
        </p:nvSpPr>
        <p:spPr/>
        <p:txBody>
          <a:bodyPr>
            <a:normAutofit/>
          </a:bodyPr>
          <a:lstStyle/>
          <a:p>
            <a:pPr marL="0" indent="0">
              <a:buNone/>
            </a:pPr>
            <a:r>
              <a:rPr lang="en-US" dirty="0"/>
              <a:t>When all your package documents have been uploaded, including your ethics training documents:</a:t>
            </a:r>
          </a:p>
          <a:p>
            <a:r>
              <a:rPr lang="en-US" dirty="0"/>
              <a:t>Sign the package</a:t>
            </a:r>
          </a:p>
          <a:p>
            <a:pPr lvl="1"/>
            <a:r>
              <a:rPr lang="en-US" dirty="0"/>
              <a:t>Note that faculty should carefully review all student packages before submission</a:t>
            </a:r>
          </a:p>
          <a:p>
            <a:pPr lvl="1"/>
            <a:r>
              <a:rPr lang="en-US" dirty="0"/>
              <a:t>Because faculty review is critical, faculty may sign packages for students, but students may not sign for faculty</a:t>
            </a:r>
          </a:p>
          <a:p>
            <a:pPr marL="274320" lvl="1" indent="0">
              <a:buNone/>
            </a:pPr>
            <a:endParaRPr lang="en-US" dirty="0"/>
          </a:p>
        </p:txBody>
      </p:sp>
      <p:pic>
        <p:nvPicPr>
          <p:cNvPr id="8" name="Content Placeholder 7">
            <a:extLst>
              <a:ext uri="{FF2B5EF4-FFF2-40B4-BE49-F238E27FC236}">
                <a16:creationId xmlns:a16="http://schemas.microsoft.com/office/drawing/2014/main" id="{C711D1BD-09E8-0299-6B63-7165E74D680C}"/>
              </a:ext>
            </a:extLst>
          </p:cNvPr>
          <p:cNvPicPr>
            <a:picLocks noGrp="1" noChangeAspect="1"/>
          </p:cNvPicPr>
          <p:nvPr>
            <p:ph sz="half" idx="1"/>
          </p:nvPr>
        </p:nvPicPr>
        <p:blipFill>
          <a:blip r:embed="rId2"/>
          <a:stretch>
            <a:fillRect/>
          </a:stretch>
        </p:blipFill>
        <p:spPr>
          <a:xfrm>
            <a:off x="2323796" y="2379726"/>
            <a:ext cx="2656766" cy="3080851"/>
          </a:xfrm>
        </p:spPr>
      </p:pic>
      <p:cxnSp>
        <p:nvCxnSpPr>
          <p:cNvPr id="15" name="Straight Arrow Connector 14">
            <a:extLst>
              <a:ext uri="{FF2B5EF4-FFF2-40B4-BE49-F238E27FC236}">
                <a16:creationId xmlns:a16="http://schemas.microsoft.com/office/drawing/2014/main" id="{544F6542-8FBC-6935-8705-933F03634732}"/>
              </a:ext>
            </a:extLst>
          </p:cNvPr>
          <p:cNvCxnSpPr>
            <a:cxnSpLocks/>
          </p:cNvCxnSpPr>
          <p:nvPr/>
        </p:nvCxnSpPr>
        <p:spPr>
          <a:xfrm flipH="1">
            <a:off x="2738540" y="3326860"/>
            <a:ext cx="3837358" cy="4933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4162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F6B5A-FE6E-CDA1-2B36-DFFE2D8B6954}"/>
              </a:ext>
            </a:extLst>
          </p:cNvPr>
          <p:cNvSpPr>
            <a:spLocks noGrp="1"/>
          </p:cNvSpPr>
          <p:nvPr>
            <p:ph type="title"/>
          </p:nvPr>
        </p:nvSpPr>
        <p:spPr/>
        <p:txBody>
          <a:bodyPr/>
          <a:lstStyle/>
          <a:p>
            <a:r>
              <a:rPr lang="en-US" dirty="0"/>
              <a:t>“My Project” Page:</a:t>
            </a:r>
            <a:br>
              <a:rPr lang="en-US" dirty="0"/>
            </a:br>
            <a:r>
              <a:rPr lang="en-US" dirty="0"/>
              <a:t>How </a:t>
            </a:r>
            <a:r>
              <a:rPr lang="en-US"/>
              <a:t>to Share </a:t>
            </a:r>
            <a:r>
              <a:rPr lang="en-US" dirty="0"/>
              <a:t>a Package</a:t>
            </a:r>
          </a:p>
        </p:txBody>
      </p:sp>
      <p:sp>
        <p:nvSpPr>
          <p:cNvPr id="4" name="Content Placeholder 3">
            <a:extLst>
              <a:ext uri="{FF2B5EF4-FFF2-40B4-BE49-F238E27FC236}">
                <a16:creationId xmlns:a16="http://schemas.microsoft.com/office/drawing/2014/main" id="{3F1005A2-6161-02E1-C304-9A921268C475}"/>
              </a:ext>
            </a:extLst>
          </p:cNvPr>
          <p:cNvSpPr>
            <a:spLocks noGrp="1"/>
          </p:cNvSpPr>
          <p:nvPr>
            <p:ph sz="half" idx="2"/>
          </p:nvPr>
        </p:nvSpPr>
        <p:spPr/>
        <p:txBody>
          <a:bodyPr/>
          <a:lstStyle/>
          <a:p>
            <a:r>
              <a:rPr lang="en-US" dirty="0"/>
              <a:t>Share the project with whomever else is involved in your project</a:t>
            </a:r>
          </a:p>
          <a:p>
            <a:pPr lvl="1"/>
            <a:r>
              <a:rPr lang="en-US" dirty="0"/>
              <a:t>Faculty Advisor</a:t>
            </a:r>
          </a:p>
          <a:p>
            <a:pPr lvl="1"/>
            <a:r>
              <a:rPr lang="en-US" dirty="0"/>
              <a:t>Co-researcher</a:t>
            </a:r>
          </a:p>
          <a:p>
            <a:pPr marL="274320" lvl="1" indent="0">
              <a:buNone/>
            </a:pPr>
            <a:endParaRPr lang="en-US" dirty="0"/>
          </a:p>
        </p:txBody>
      </p:sp>
      <p:pic>
        <p:nvPicPr>
          <p:cNvPr id="8" name="Content Placeholder 7">
            <a:extLst>
              <a:ext uri="{FF2B5EF4-FFF2-40B4-BE49-F238E27FC236}">
                <a16:creationId xmlns:a16="http://schemas.microsoft.com/office/drawing/2014/main" id="{C711D1BD-09E8-0299-6B63-7165E74D680C}"/>
              </a:ext>
            </a:extLst>
          </p:cNvPr>
          <p:cNvPicPr>
            <a:picLocks noGrp="1" noChangeAspect="1"/>
          </p:cNvPicPr>
          <p:nvPr>
            <p:ph sz="half" idx="1"/>
          </p:nvPr>
        </p:nvPicPr>
        <p:blipFill>
          <a:blip r:embed="rId2"/>
          <a:stretch>
            <a:fillRect/>
          </a:stretch>
        </p:blipFill>
        <p:spPr>
          <a:xfrm>
            <a:off x="2323796" y="2379726"/>
            <a:ext cx="2656766" cy="3080851"/>
          </a:xfrm>
        </p:spPr>
      </p:pic>
      <p:cxnSp>
        <p:nvCxnSpPr>
          <p:cNvPr id="10" name="Straight Arrow Connector 9">
            <a:extLst>
              <a:ext uri="{FF2B5EF4-FFF2-40B4-BE49-F238E27FC236}">
                <a16:creationId xmlns:a16="http://schemas.microsoft.com/office/drawing/2014/main" id="{CDBD9EB0-C70C-A64B-9150-700E3D7FB57A}"/>
              </a:ext>
            </a:extLst>
          </p:cNvPr>
          <p:cNvCxnSpPr>
            <a:cxnSpLocks/>
          </p:cNvCxnSpPr>
          <p:nvPr/>
        </p:nvCxnSpPr>
        <p:spPr>
          <a:xfrm flipH="1">
            <a:off x="4659549" y="2267810"/>
            <a:ext cx="2024164" cy="12925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5693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F6B5A-FE6E-CDA1-2B36-DFFE2D8B6954}"/>
              </a:ext>
            </a:extLst>
          </p:cNvPr>
          <p:cNvSpPr>
            <a:spLocks noGrp="1"/>
          </p:cNvSpPr>
          <p:nvPr>
            <p:ph type="title"/>
          </p:nvPr>
        </p:nvSpPr>
        <p:spPr/>
        <p:txBody>
          <a:bodyPr/>
          <a:lstStyle/>
          <a:p>
            <a:r>
              <a:rPr lang="en-US" dirty="0"/>
              <a:t>“My Project” Page:</a:t>
            </a:r>
            <a:br>
              <a:rPr lang="en-US" dirty="0"/>
            </a:br>
            <a:r>
              <a:rPr lang="en-US" dirty="0"/>
              <a:t>How to Submit a Package</a:t>
            </a:r>
          </a:p>
        </p:txBody>
      </p:sp>
      <p:sp>
        <p:nvSpPr>
          <p:cNvPr id="4" name="Content Placeholder 3">
            <a:extLst>
              <a:ext uri="{FF2B5EF4-FFF2-40B4-BE49-F238E27FC236}">
                <a16:creationId xmlns:a16="http://schemas.microsoft.com/office/drawing/2014/main" id="{3F1005A2-6161-02E1-C304-9A921268C475}"/>
              </a:ext>
            </a:extLst>
          </p:cNvPr>
          <p:cNvSpPr>
            <a:spLocks noGrp="1"/>
          </p:cNvSpPr>
          <p:nvPr>
            <p:ph sz="half" idx="2"/>
          </p:nvPr>
        </p:nvSpPr>
        <p:spPr/>
        <p:txBody>
          <a:bodyPr/>
          <a:lstStyle/>
          <a:p>
            <a:endParaRPr lang="en-US" dirty="0"/>
          </a:p>
          <a:p>
            <a:endParaRPr lang="en-US" dirty="0"/>
          </a:p>
          <a:p>
            <a:r>
              <a:rPr lang="en-US" dirty="0"/>
              <a:t>The last researcher to sign the package should submit it</a:t>
            </a:r>
          </a:p>
          <a:p>
            <a:pPr marL="274320" lvl="1" indent="0">
              <a:buNone/>
            </a:pPr>
            <a:endParaRPr lang="en-US" dirty="0"/>
          </a:p>
        </p:txBody>
      </p:sp>
      <p:pic>
        <p:nvPicPr>
          <p:cNvPr id="8" name="Content Placeholder 7">
            <a:extLst>
              <a:ext uri="{FF2B5EF4-FFF2-40B4-BE49-F238E27FC236}">
                <a16:creationId xmlns:a16="http://schemas.microsoft.com/office/drawing/2014/main" id="{C711D1BD-09E8-0299-6B63-7165E74D680C}"/>
              </a:ext>
            </a:extLst>
          </p:cNvPr>
          <p:cNvPicPr>
            <a:picLocks noGrp="1" noChangeAspect="1"/>
          </p:cNvPicPr>
          <p:nvPr>
            <p:ph sz="half" idx="1"/>
          </p:nvPr>
        </p:nvPicPr>
        <p:blipFill>
          <a:blip r:embed="rId2"/>
          <a:stretch>
            <a:fillRect/>
          </a:stretch>
        </p:blipFill>
        <p:spPr>
          <a:xfrm>
            <a:off x="2323796" y="2379726"/>
            <a:ext cx="2656766" cy="3080851"/>
          </a:xfrm>
        </p:spPr>
      </p:pic>
      <p:cxnSp>
        <p:nvCxnSpPr>
          <p:cNvPr id="10" name="Straight Arrow Connector 9">
            <a:extLst>
              <a:ext uri="{FF2B5EF4-FFF2-40B4-BE49-F238E27FC236}">
                <a16:creationId xmlns:a16="http://schemas.microsoft.com/office/drawing/2014/main" id="{CDBD9EB0-C70C-A64B-9150-700E3D7FB57A}"/>
              </a:ext>
            </a:extLst>
          </p:cNvPr>
          <p:cNvCxnSpPr/>
          <p:nvPr/>
        </p:nvCxnSpPr>
        <p:spPr>
          <a:xfrm flipH="1">
            <a:off x="4617396" y="3463047"/>
            <a:ext cx="1595336" cy="6128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8595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F6B5A-FE6E-CDA1-2B36-DFFE2D8B6954}"/>
              </a:ext>
            </a:extLst>
          </p:cNvPr>
          <p:cNvSpPr>
            <a:spLocks noGrp="1"/>
          </p:cNvSpPr>
          <p:nvPr>
            <p:ph type="title"/>
          </p:nvPr>
        </p:nvSpPr>
        <p:spPr/>
        <p:txBody>
          <a:bodyPr/>
          <a:lstStyle/>
          <a:p>
            <a:r>
              <a:rPr lang="en-US" dirty="0"/>
              <a:t>“My Project” Page:</a:t>
            </a:r>
            <a:br>
              <a:rPr lang="en-US" dirty="0"/>
            </a:br>
            <a:r>
              <a:rPr lang="en-US" dirty="0"/>
              <a:t>How to Submit a Package</a:t>
            </a:r>
          </a:p>
        </p:txBody>
      </p:sp>
      <p:sp>
        <p:nvSpPr>
          <p:cNvPr id="4" name="Content Placeholder 3">
            <a:extLst>
              <a:ext uri="{FF2B5EF4-FFF2-40B4-BE49-F238E27FC236}">
                <a16:creationId xmlns:a16="http://schemas.microsoft.com/office/drawing/2014/main" id="{3F1005A2-6161-02E1-C304-9A921268C475}"/>
              </a:ext>
            </a:extLst>
          </p:cNvPr>
          <p:cNvSpPr>
            <a:spLocks noGrp="1"/>
          </p:cNvSpPr>
          <p:nvPr>
            <p:ph sz="half" idx="2"/>
          </p:nvPr>
        </p:nvSpPr>
        <p:spPr/>
        <p:txBody>
          <a:bodyPr/>
          <a:lstStyle/>
          <a:p>
            <a:endParaRPr lang="en-US" dirty="0"/>
          </a:p>
          <a:p>
            <a:endParaRPr lang="en-US" dirty="0"/>
          </a:p>
          <a:p>
            <a:endParaRPr lang="en-US" dirty="0"/>
          </a:p>
          <a:p>
            <a:r>
              <a:rPr lang="en-US" dirty="0"/>
              <a:t>The package should be submitted by the last researcher to sign the package </a:t>
            </a:r>
          </a:p>
        </p:txBody>
      </p:sp>
      <p:pic>
        <p:nvPicPr>
          <p:cNvPr id="8" name="Content Placeholder 7">
            <a:extLst>
              <a:ext uri="{FF2B5EF4-FFF2-40B4-BE49-F238E27FC236}">
                <a16:creationId xmlns:a16="http://schemas.microsoft.com/office/drawing/2014/main" id="{C711D1BD-09E8-0299-6B63-7165E74D680C}"/>
              </a:ext>
            </a:extLst>
          </p:cNvPr>
          <p:cNvPicPr>
            <a:picLocks noGrp="1" noChangeAspect="1"/>
          </p:cNvPicPr>
          <p:nvPr>
            <p:ph sz="half" idx="1"/>
          </p:nvPr>
        </p:nvPicPr>
        <p:blipFill>
          <a:blip r:embed="rId2"/>
          <a:stretch>
            <a:fillRect/>
          </a:stretch>
        </p:blipFill>
        <p:spPr>
          <a:xfrm>
            <a:off x="2323796" y="2379726"/>
            <a:ext cx="2656766" cy="3080851"/>
          </a:xfrm>
        </p:spPr>
      </p:pic>
      <p:cxnSp>
        <p:nvCxnSpPr>
          <p:cNvPr id="15" name="Straight Arrow Connector 14">
            <a:extLst>
              <a:ext uri="{FF2B5EF4-FFF2-40B4-BE49-F238E27FC236}">
                <a16:creationId xmlns:a16="http://schemas.microsoft.com/office/drawing/2014/main" id="{544F6542-8FBC-6935-8705-933F03634732}"/>
              </a:ext>
            </a:extLst>
          </p:cNvPr>
          <p:cNvCxnSpPr>
            <a:cxnSpLocks/>
          </p:cNvCxnSpPr>
          <p:nvPr/>
        </p:nvCxnSpPr>
        <p:spPr>
          <a:xfrm flipH="1">
            <a:off x="4296383" y="3886199"/>
            <a:ext cx="2201694" cy="1702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0414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8E020-32A6-65C8-4F13-249EBF350461}"/>
              </a:ext>
            </a:extLst>
          </p:cNvPr>
          <p:cNvSpPr>
            <a:spLocks noGrp="1"/>
          </p:cNvSpPr>
          <p:nvPr>
            <p:ph type="title"/>
          </p:nvPr>
        </p:nvSpPr>
        <p:spPr/>
        <p:txBody>
          <a:bodyPr/>
          <a:lstStyle/>
          <a:p>
            <a:r>
              <a:rPr lang="en-US" dirty="0"/>
              <a:t>What Happens Next?</a:t>
            </a:r>
            <a:br>
              <a:rPr lang="en-US" dirty="0"/>
            </a:br>
            <a:r>
              <a:rPr lang="en-US" dirty="0"/>
              <a:t>The Review Process</a:t>
            </a:r>
          </a:p>
        </p:txBody>
      </p:sp>
      <p:sp>
        <p:nvSpPr>
          <p:cNvPr id="3" name="Content Placeholder 2">
            <a:extLst>
              <a:ext uri="{FF2B5EF4-FFF2-40B4-BE49-F238E27FC236}">
                <a16:creationId xmlns:a16="http://schemas.microsoft.com/office/drawing/2014/main" id="{C366B079-633D-DAED-5856-4B3124612AB8}"/>
              </a:ext>
            </a:extLst>
          </p:cNvPr>
          <p:cNvSpPr>
            <a:spLocks noGrp="1"/>
          </p:cNvSpPr>
          <p:nvPr>
            <p:ph idx="1"/>
          </p:nvPr>
        </p:nvSpPr>
        <p:spPr/>
        <p:txBody>
          <a:bodyPr/>
          <a:lstStyle/>
          <a:p>
            <a:r>
              <a:rPr lang="en-US" dirty="0"/>
              <a:t>The IRB point of contact person (in the Provost’s Office) will check your package to be sure the correct ethics training documents are attached and that the package has been signed by all the researchers involved with the project</a:t>
            </a:r>
          </a:p>
          <a:p>
            <a:pPr lvl="1"/>
            <a:r>
              <a:rPr lang="en-US" dirty="0"/>
              <a:t>If you have not done these things, you will receive an email instructing you to do so. After correcting the problem, lock the package to indicate that you have followed through</a:t>
            </a:r>
          </a:p>
          <a:p>
            <a:r>
              <a:rPr lang="en-US" dirty="0"/>
              <a:t>When your project is in order, it will be assigned to an IRB Member for review</a:t>
            </a:r>
          </a:p>
          <a:p>
            <a:pPr lvl="1"/>
            <a:r>
              <a:rPr lang="en-US" dirty="0"/>
              <a:t>If your research requires Full Board review it will be assigned to the agenda of the next meeting</a:t>
            </a:r>
          </a:p>
          <a:p>
            <a:pPr lvl="1"/>
            <a:r>
              <a:rPr lang="en-US" dirty="0"/>
              <a:t>If your research is Expedited or Exempt, it will be reviewed and sent to the IRB Chair for a second review.</a:t>
            </a:r>
          </a:p>
        </p:txBody>
      </p:sp>
    </p:spTree>
    <p:extLst>
      <p:ext uri="{BB962C8B-B14F-4D97-AF65-F5344CB8AC3E}">
        <p14:creationId xmlns:p14="http://schemas.microsoft.com/office/powerpoint/2010/main" val="38635743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4B718-13DD-890A-3D00-DA0D8BB01F5D}"/>
              </a:ext>
            </a:extLst>
          </p:cNvPr>
          <p:cNvSpPr>
            <a:spLocks noGrp="1"/>
          </p:cNvSpPr>
          <p:nvPr>
            <p:ph type="title"/>
          </p:nvPr>
        </p:nvSpPr>
        <p:spPr/>
        <p:txBody>
          <a:bodyPr/>
          <a:lstStyle/>
          <a:p>
            <a:r>
              <a:rPr lang="en-US" dirty="0"/>
              <a:t>What Happens Next?</a:t>
            </a:r>
            <a:br>
              <a:rPr lang="en-US" dirty="0"/>
            </a:br>
            <a:r>
              <a:rPr lang="en-US" dirty="0"/>
              <a:t>Decision Letter</a:t>
            </a:r>
          </a:p>
        </p:txBody>
      </p:sp>
      <p:sp>
        <p:nvSpPr>
          <p:cNvPr id="3" name="Content Placeholder 2">
            <a:extLst>
              <a:ext uri="{FF2B5EF4-FFF2-40B4-BE49-F238E27FC236}">
                <a16:creationId xmlns:a16="http://schemas.microsoft.com/office/drawing/2014/main" id="{36D48A8A-E2D0-25E2-9317-D717310C4A07}"/>
              </a:ext>
            </a:extLst>
          </p:cNvPr>
          <p:cNvSpPr>
            <a:spLocks noGrp="1"/>
          </p:cNvSpPr>
          <p:nvPr>
            <p:ph idx="1"/>
          </p:nvPr>
        </p:nvSpPr>
        <p:spPr/>
        <p:txBody>
          <a:bodyPr/>
          <a:lstStyle/>
          <a:p>
            <a:r>
              <a:rPr lang="en-US" dirty="0"/>
              <a:t>You will receive a letter via email from the IRB Chair. The letter will explain whether your research has been:</a:t>
            </a:r>
          </a:p>
          <a:p>
            <a:pPr lvl="1"/>
            <a:r>
              <a:rPr lang="en-US" dirty="0"/>
              <a:t>Approved</a:t>
            </a:r>
          </a:p>
          <a:p>
            <a:pPr lvl="1"/>
            <a:r>
              <a:rPr lang="en-US" dirty="0"/>
              <a:t>Requires Modifications</a:t>
            </a:r>
          </a:p>
          <a:p>
            <a:pPr lvl="1"/>
            <a:r>
              <a:rPr lang="en-US" dirty="0"/>
              <a:t>Requires Information</a:t>
            </a:r>
          </a:p>
          <a:p>
            <a:pPr lvl="1"/>
            <a:r>
              <a:rPr lang="en-US" dirty="0"/>
              <a:t>Deferred</a:t>
            </a:r>
          </a:p>
          <a:p>
            <a:r>
              <a:rPr lang="en-US" dirty="0"/>
              <a:t>The letter provides instruction for how you should proceed, including how to submit revisions for a second review</a:t>
            </a:r>
          </a:p>
          <a:p>
            <a:pPr lvl="1"/>
            <a:r>
              <a:rPr lang="en-US" dirty="0">
                <a:solidFill>
                  <a:srgbClr val="C00000"/>
                </a:solidFill>
              </a:rPr>
              <a:t>Please note that when you want to add modifications to your project you should add materials as a “new package” to your </a:t>
            </a:r>
            <a:r>
              <a:rPr lang="en-US">
                <a:solidFill>
                  <a:srgbClr val="C00000"/>
                </a:solidFill>
              </a:rPr>
              <a:t>original package</a:t>
            </a:r>
            <a:endParaRPr lang="en-US" dirty="0">
              <a:solidFill>
                <a:srgbClr val="C00000"/>
              </a:solidFill>
            </a:endParaRPr>
          </a:p>
          <a:p>
            <a:pPr marL="274320" lvl="1" indent="0">
              <a:buNone/>
            </a:pPr>
            <a:endParaRPr lang="en-US" dirty="0"/>
          </a:p>
          <a:p>
            <a:endParaRPr lang="en-US" dirty="0"/>
          </a:p>
          <a:p>
            <a:endParaRPr lang="en-US" dirty="0"/>
          </a:p>
        </p:txBody>
      </p:sp>
    </p:spTree>
    <p:extLst>
      <p:ext uri="{BB962C8B-B14F-4D97-AF65-F5344CB8AC3E}">
        <p14:creationId xmlns:p14="http://schemas.microsoft.com/office/powerpoint/2010/main" val="1492958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9B435-DE2B-43A6-01D9-DC526A0DA8A2}"/>
              </a:ext>
            </a:extLst>
          </p:cNvPr>
          <p:cNvSpPr>
            <a:spLocks noGrp="1"/>
          </p:cNvSpPr>
          <p:nvPr>
            <p:ph type="title"/>
          </p:nvPr>
        </p:nvSpPr>
        <p:spPr>
          <a:xfrm>
            <a:off x="1295400" y="272375"/>
            <a:ext cx="9601200" cy="1708826"/>
          </a:xfrm>
        </p:spPr>
        <p:txBody>
          <a:bodyPr>
            <a:normAutofit fontScale="90000"/>
          </a:bodyPr>
          <a:lstStyle/>
          <a:p>
            <a:r>
              <a:rPr lang="en-US" sz="3600" dirty="0"/>
              <a:t>How to Submit a Required Modification or Other Additional Information to Your Package</a:t>
            </a:r>
            <a:br>
              <a:rPr lang="en-US" dirty="0"/>
            </a:br>
            <a:endParaRPr lang="en-US" dirty="0"/>
          </a:p>
        </p:txBody>
      </p:sp>
      <p:sp>
        <p:nvSpPr>
          <p:cNvPr id="3" name="Content Placeholder 2">
            <a:extLst>
              <a:ext uri="{FF2B5EF4-FFF2-40B4-BE49-F238E27FC236}">
                <a16:creationId xmlns:a16="http://schemas.microsoft.com/office/drawing/2014/main" id="{2C35D6CD-6966-E6AA-0528-9E5DDFF5CF76}"/>
              </a:ext>
            </a:extLst>
          </p:cNvPr>
          <p:cNvSpPr>
            <a:spLocks noGrp="1"/>
          </p:cNvSpPr>
          <p:nvPr>
            <p:ph idx="1"/>
          </p:nvPr>
        </p:nvSpPr>
        <p:spPr/>
        <p:txBody>
          <a:bodyPr/>
          <a:lstStyle/>
          <a:p>
            <a:r>
              <a:rPr lang="en-US" dirty="0"/>
              <a:t>Go to your original package</a:t>
            </a:r>
          </a:p>
          <a:p>
            <a:r>
              <a:rPr lang="en-US" dirty="0"/>
              <a:t>Click the “Designer” link on the left-hand menu</a:t>
            </a:r>
          </a:p>
          <a:p>
            <a:r>
              <a:rPr lang="en-US" dirty="0"/>
              <a:t>Select “New Package”</a:t>
            </a:r>
          </a:p>
          <a:p>
            <a:r>
              <a:rPr lang="en-US" dirty="0"/>
              <a:t>Follow the instructions to upload the documents you wish to add</a:t>
            </a:r>
          </a:p>
          <a:p>
            <a:r>
              <a:rPr lang="en-US" dirty="0">
                <a:solidFill>
                  <a:srgbClr val="FF0000"/>
                </a:solidFill>
              </a:rPr>
              <a:t>Sign and submit the new package</a:t>
            </a:r>
          </a:p>
        </p:txBody>
      </p:sp>
    </p:spTree>
    <p:extLst>
      <p:ext uri="{BB962C8B-B14F-4D97-AF65-F5344CB8AC3E}">
        <p14:creationId xmlns:p14="http://schemas.microsoft.com/office/powerpoint/2010/main" val="3360469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 of this Guidance</a:t>
            </a:r>
          </a:p>
        </p:txBody>
      </p:sp>
      <p:sp>
        <p:nvSpPr>
          <p:cNvPr id="3" name="Content Placeholder 2"/>
          <p:cNvSpPr>
            <a:spLocks noGrp="1"/>
          </p:cNvSpPr>
          <p:nvPr>
            <p:ph idx="1"/>
          </p:nvPr>
        </p:nvSpPr>
        <p:spPr>
          <a:xfrm>
            <a:off x="1295400" y="1981201"/>
            <a:ext cx="9601200" cy="4059676"/>
          </a:xfrm>
        </p:spPr>
        <p:txBody>
          <a:bodyPr>
            <a:normAutofit fontScale="85000" lnSpcReduction="20000"/>
          </a:bodyPr>
          <a:lstStyle/>
          <a:p>
            <a:r>
              <a:rPr lang="en-US" dirty="0"/>
              <a:t>Introduction to IRBNet</a:t>
            </a:r>
          </a:p>
          <a:p>
            <a:pPr lvl="1"/>
            <a:r>
              <a:rPr lang="en-US" dirty="0"/>
              <a:t>Definitions</a:t>
            </a:r>
          </a:p>
          <a:p>
            <a:r>
              <a:rPr lang="en-US" dirty="0"/>
              <a:t>How to Create an IRBNet Account</a:t>
            </a:r>
          </a:p>
          <a:p>
            <a:r>
              <a:rPr lang="en-US" dirty="0"/>
              <a:t>“My Project” Page</a:t>
            </a:r>
          </a:p>
          <a:p>
            <a:pPr lvl="1"/>
            <a:r>
              <a:rPr lang="en-US" sz="1900" dirty="0"/>
              <a:t>How to Upload Your Ethics Certificates (CITI training verification)</a:t>
            </a:r>
          </a:p>
          <a:p>
            <a:pPr lvl="1"/>
            <a:r>
              <a:rPr lang="en-US" sz="1900" dirty="0"/>
              <a:t>Helpful Resources on IRBNet</a:t>
            </a:r>
          </a:p>
          <a:p>
            <a:pPr lvl="1"/>
            <a:r>
              <a:rPr lang="en-US" sz="2000" dirty="0"/>
              <a:t>How to Submit a “Package”</a:t>
            </a:r>
          </a:p>
          <a:p>
            <a:r>
              <a:rPr lang="en-US" dirty="0"/>
              <a:t>What Happens Next?</a:t>
            </a:r>
          </a:p>
          <a:p>
            <a:pPr lvl="1"/>
            <a:r>
              <a:rPr lang="en-US" dirty="0"/>
              <a:t>The Review Process</a:t>
            </a:r>
          </a:p>
          <a:p>
            <a:pPr lvl="1"/>
            <a:r>
              <a:rPr lang="en-US" dirty="0"/>
              <a:t>Decision Letter</a:t>
            </a:r>
          </a:p>
          <a:p>
            <a:r>
              <a:rPr lang="en-US" dirty="0"/>
              <a:t>How to submit a required modification or other additional information to your package</a:t>
            </a:r>
          </a:p>
          <a:p>
            <a:pPr marL="506412" lvl="2" indent="0">
              <a:buNone/>
            </a:pPr>
            <a:endParaRPr lang="en-US" dirty="0"/>
          </a:p>
          <a:p>
            <a:pPr lvl="1"/>
            <a:endParaRPr lang="en-US" dirty="0"/>
          </a:p>
          <a:p>
            <a:pPr lvl="1"/>
            <a:endParaRPr lang="en-US" dirty="0"/>
          </a:p>
          <a:p>
            <a:pPr marL="0" indent="0" algn="ctr">
              <a:buNone/>
            </a:pPr>
            <a:endParaRPr lang="en-US" dirty="0">
              <a:solidFill>
                <a:srgbClr val="C00000"/>
              </a:solidFill>
            </a:endParaRPr>
          </a:p>
        </p:txBody>
      </p:sp>
    </p:spTree>
    <p:extLst>
      <p:ext uri="{BB962C8B-B14F-4D97-AF65-F5344CB8AC3E}">
        <p14:creationId xmlns:p14="http://schemas.microsoft.com/office/powerpoint/2010/main" val="3984617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63E2437-F311-C786-F7ED-A908A2F63A55}"/>
              </a:ext>
            </a:extLst>
          </p:cNvPr>
          <p:cNvSpPr>
            <a:spLocks noGrp="1"/>
          </p:cNvSpPr>
          <p:nvPr>
            <p:ph type="title"/>
          </p:nvPr>
        </p:nvSpPr>
        <p:spPr>
          <a:xfrm>
            <a:off x="1295400" y="503853"/>
            <a:ext cx="9601200" cy="1142385"/>
          </a:xfrm>
        </p:spPr>
        <p:txBody>
          <a:bodyPr anchor="b">
            <a:normAutofit/>
          </a:bodyPr>
          <a:lstStyle/>
          <a:p>
            <a:r>
              <a:rPr lang="en-US" dirty="0"/>
              <a:t>Introduction to IRBNet</a:t>
            </a:r>
          </a:p>
        </p:txBody>
      </p:sp>
      <p:sp>
        <p:nvSpPr>
          <p:cNvPr id="3" name="Content Placeholder 2">
            <a:extLst>
              <a:ext uri="{FF2B5EF4-FFF2-40B4-BE49-F238E27FC236}">
                <a16:creationId xmlns:a16="http://schemas.microsoft.com/office/drawing/2014/main" id="{284D5022-75CA-435C-9F93-36D04CC751FD}"/>
              </a:ext>
            </a:extLst>
          </p:cNvPr>
          <p:cNvSpPr>
            <a:spLocks noGrp="1"/>
          </p:cNvSpPr>
          <p:nvPr>
            <p:ph sz="half" idx="2"/>
          </p:nvPr>
        </p:nvSpPr>
        <p:spPr>
          <a:xfrm>
            <a:off x="1524000" y="1974716"/>
            <a:ext cx="4572000" cy="3514928"/>
          </a:xfrm>
        </p:spPr>
        <p:txBody>
          <a:bodyPr>
            <a:normAutofit/>
          </a:bodyPr>
          <a:lstStyle/>
          <a:p>
            <a:r>
              <a:rPr lang="en-US" dirty="0"/>
              <a:t>IRBNet is a secure, web-based, program that is designed to assist IRBs</a:t>
            </a:r>
          </a:p>
          <a:p>
            <a:r>
              <a:rPr lang="en-US" dirty="0"/>
              <a:t>Barry maintains an IRBNet subscription so researchers may present their documents for review and communicate with the IRB throughout the review process</a:t>
            </a:r>
          </a:p>
          <a:p>
            <a:r>
              <a:rPr lang="en-US" dirty="0"/>
              <a:t>The IRB also uses IRBNet to post resources for Barry researchers</a:t>
            </a:r>
          </a:p>
          <a:p>
            <a:pPr marL="274320" lvl="1" indent="0">
              <a:buNone/>
            </a:pPr>
            <a:endParaRPr lang="en-US" sz="1400" dirty="0"/>
          </a:p>
        </p:txBody>
      </p:sp>
      <p:pic>
        <p:nvPicPr>
          <p:cNvPr id="7" name="Picture 6">
            <a:extLst>
              <a:ext uri="{FF2B5EF4-FFF2-40B4-BE49-F238E27FC236}">
                <a16:creationId xmlns:a16="http://schemas.microsoft.com/office/drawing/2014/main" id="{EE65CFF5-6FDF-7BE2-E722-2B44EFCAD53A}"/>
              </a:ext>
            </a:extLst>
          </p:cNvPr>
          <p:cNvPicPr>
            <a:picLocks noChangeAspect="1"/>
          </p:cNvPicPr>
          <p:nvPr/>
        </p:nvPicPr>
        <p:blipFill>
          <a:blip r:embed="rId2"/>
          <a:stretch>
            <a:fillRect/>
          </a:stretch>
        </p:blipFill>
        <p:spPr>
          <a:xfrm>
            <a:off x="7134398" y="2576577"/>
            <a:ext cx="3645469" cy="1704846"/>
          </a:xfrm>
          <a:prstGeom prst="rect">
            <a:avLst/>
          </a:prstGeom>
          <a:noFill/>
        </p:spPr>
      </p:pic>
    </p:spTree>
    <p:extLst>
      <p:ext uri="{BB962C8B-B14F-4D97-AF65-F5344CB8AC3E}">
        <p14:creationId xmlns:p14="http://schemas.microsoft.com/office/powerpoint/2010/main" val="2081820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2F2A4-7EE4-3EEB-0269-0A66812203B9}"/>
              </a:ext>
            </a:extLst>
          </p:cNvPr>
          <p:cNvSpPr>
            <a:spLocks noGrp="1"/>
          </p:cNvSpPr>
          <p:nvPr>
            <p:ph type="title"/>
          </p:nvPr>
        </p:nvSpPr>
        <p:spPr/>
        <p:txBody>
          <a:bodyPr/>
          <a:lstStyle/>
          <a:p>
            <a:r>
              <a:rPr lang="en-US" dirty="0"/>
              <a:t>Definitions</a:t>
            </a:r>
          </a:p>
        </p:txBody>
      </p:sp>
      <p:sp>
        <p:nvSpPr>
          <p:cNvPr id="3" name="Content Placeholder 2">
            <a:extLst>
              <a:ext uri="{FF2B5EF4-FFF2-40B4-BE49-F238E27FC236}">
                <a16:creationId xmlns:a16="http://schemas.microsoft.com/office/drawing/2014/main" id="{9AF5AB98-5AFC-F46A-F50C-0F7D51BA148B}"/>
              </a:ext>
            </a:extLst>
          </p:cNvPr>
          <p:cNvSpPr>
            <a:spLocks noGrp="1"/>
          </p:cNvSpPr>
          <p:nvPr>
            <p:ph idx="1"/>
          </p:nvPr>
        </p:nvSpPr>
        <p:spPr/>
        <p:txBody>
          <a:bodyPr>
            <a:normAutofit/>
          </a:bodyPr>
          <a:lstStyle/>
          <a:p>
            <a:r>
              <a:rPr lang="en-US" dirty="0"/>
              <a:t>Project = </a:t>
            </a:r>
            <a:r>
              <a:rPr lang="en-US" b="0" i="0" dirty="0">
                <a:solidFill>
                  <a:srgbClr val="000000"/>
                </a:solidFill>
                <a:effectLst/>
              </a:rPr>
              <a:t>Your whole research project; your project may contain several “packages” throughout the course of your research project. </a:t>
            </a:r>
          </a:p>
          <a:p>
            <a:r>
              <a:rPr lang="en-US" b="0" i="0" dirty="0">
                <a:solidFill>
                  <a:srgbClr val="000000"/>
                </a:solidFill>
                <a:effectLst/>
              </a:rPr>
              <a:t>Package = Your submission to IRBNet, made up of the set of documents you assemble to related to your project (</a:t>
            </a:r>
            <a:r>
              <a:rPr lang="en-US" dirty="0">
                <a:solidFill>
                  <a:srgbClr val="000000"/>
                </a:solidFill>
              </a:rPr>
              <a:t>i.e., your </a:t>
            </a:r>
            <a:r>
              <a:rPr lang="en-US" b="0" i="0" dirty="0">
                <a:solidFill>
                  <a:srgbClr val="000000"/>
                </a:solidFill>
                <a:effectLst/>
              </a:rPr>
              <a:t>protocol form and supporting documents). Note that if you revise, modify, or extend your package you will add a new package to the original one you created.</a:t>
            </a:r>
            <a:r>
              <a:rPr lang="en-US" dirty="0"/>
              <a:t> </a:t>
            </a:r>
          </a:p>
          <a:p>
            <a:r>
              <a:rPr lang="en-US" dirty="0"/>
              <a:t>Protocol Form = The document you fill out to explain your research to the IRB. Find the latest version on IRBNet under “Forms and Templates” – it is the first item.</a:t>
            </a:r>
          </a:p>
        </p:txBody>
      </p:sp>
    </p:spTree>
    <p:extLst>
      <p:ext uri="{BB962C8B-B14F-4D97-AF65-F5344CB8AC3E}">
        <p14:creationId xmlns:p14="http://schemas.microsoft.com/office/powerpoint/2010/main" val="23812076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75743-B48A-D646-9D70-D74E97C55223}"/>
              </a:ext>
            </a:extLst>
          </p:cNvPr>
          <p:cNvSpPr>
            <a:spLocks noGrp="1"/>
          </p:cNvSpPr>
          <p:nvPr>
            <p:ph type="title"/>
          </p:nvPr>
        </p:nvSpPr>
        <p:spPr>
          <a:xfrm>
            <a:off x="1295400" y="503853"/>
            <a:ext cx="9601200" cy="1142385"/>
          </a:xfrm>
        </p:spPr>
        <p:txBody>
          <a:bodyPr anchor="b">
            <a:normAutofit/>
          </a:bodyPr>
          <a:lstStyle/>
          <a:p>
            <a:r>
              <a:rPr lang="en-US" dirty="0"/>
              <a:t>How to Create an IRBNet Account</a:t>
            </a:r>
          </a:p>
        </p:txBody>
      </p:sp>
      <p:pic>
        <p:nvPicPr>
          <p:cNvPr id="4" name="Picture 3">
            <a:extLst>
              <a:ext uri="{FF2B5EF4-FFF2-40B4-BE49-F238E27FC236}">
                <a16:creationId xmlns:a16="http://schemas.microsoft.com/office/drawing/2014/main" id="{73775252-2BEF-9524-BE5F-A55994246FD2}"/>
              </a:ext>
            </a:extLst>
          </p:cNvPr>
          <p:cNvPicPr>
            <a:picLocks noChangeAspect="1"/>
          </p:cNvPicPr>
          <p:nvPr/>
        </p:nvPicPr>
        <p:blipFill rotWithShape="1">
          <a:blip r:embed="rId2"/>
          <a:srcRect b="85617"/>
          <a:stretch/>
        </p:blipFill>
        <p:spPr>
          <a:xfrm>
            <a:off x="3176561" y="1786645"/>
            <a:ext cx="5838877" cy="898189"/>
          </a:xfrm>
          <a:prstGeom prst="rect">
            <a:avLst/>
          </a:prstGeom>
          <a:noFill/>
        </p:spPr>
      </p:pic>
      <p:sp>
        <p:nvSpPr>
          <p:cNvPr id="3" name="Content Placeholder 2">
            <a:extLst>
              <a:ext uri="{FF2B5EF4-FFF2-40B4-BE49-F238E27FC236}">
                <a16:creationId xmlns:a16="http://schemas.microsoft.com/office/drawing/2014/main" id="{B0929FAE-9BCC-EA65-9EAD-7F3311F0967E}"/>
              </a:ext>
            </a:extLst>
          </p:cNvPr>
          <p:cNvSpPr>
            <a:spLocks noGrp="1"/>
          </p:cNvSpPr>
          <p:nvPr>
            <p:ph sz="half" idx="2"/>
          </p:nvPr>
        </p:nvSpPr>
        <p:spPr>
          <a:xfrm>
            <a:off x="1877438" y="2996119"/>
            <a:ext cx="9019162" cy="2795081"/>
          </a:xfrm>
        </p:spPr>
        <p:txBody>
          <a:bodyPr>
            <a:normAutofit fontScale="92500" lnSpcReduction="20000"/>
          </a:bodyPr>
          <a:lstStyle/>
          <a:p>
            <a:r>
              <a:rPr lang="en-US" sz="1800" dirty="0"/>
              <a:t>Go to IRBNet (</a:t>
            </a:r>
            <a:r>
              <a:rPr lang="en-US" sz="1800" dirty="0">
                <a:hlinkClick r:id="rId3"/>
              </a:rPr>
              <a:t>www.IRBNet.org</a:t>
            </a:r>
            <a:r>
              <a:rPr lang="en-US" sz="1800" dirty="0"/>
              <a:t>)</a:t>
            </a:r>
          </a:p>
          <a:p>
            <a:r>
              <a:rPr lang="en-US" sz="1800" dirty="0"/>
              <a:t>On the upper righthand side, click “New User Registration”</a:t>
            </a:r>
          </a:p>
          <a:p>
            <a:r>
              <a:rPr lang="en-US" sz="1800" dirty="0"/>
              <a:t>Follow the instructions to:</a:t>
            </a:r>
          </a:p>
          <a:p>
            <a:pPr lvl="1"/>
            <a:r>
              <a:rPr lang="en-US" dirty="0"/>
              <a:t>Create a username and password</a:t>
            </a:r>
          </a:p>
          <a:p>
            <a:pPr lvl="1"/>
            <a:r>
              <a:rPr lang="en-US" dirty="0"/>
              <a:t>Create a user profile</a:t>
            </a:r>
          </a:p>
          <a:p>
            <a:pPr lvl="1"/>
            <a:r>
              <a:rPr lang="en-US" dirty="0"/>
              <a:t>Use your Barry email</a:t>
            </a:r>
          </a:p>
          <a:p>
            <a:pPr lvl="1"/>
            <a:r>
              <a:rPr lang="en-US" dirty="0"/>
              <a:t>“Search for an organization”</a:t>
            </a:r>
          </a:p>
          <a:p>
            <a:pPr lvl="2"/>
            <a:r>
              <a:rPr lang="en-US" sz="1800" dirty="0"/>
              <a:t>Affiliate with Barry University</a:t>
            </a:r>
          </a:p>
        </p:txBody>
      </p:sp>
    </p:spTree>
    <p:extLst>
      <p:ext uri="{BB962C8B-B14F-4D97-AF65-F5344CB8AC3E}">
        <p14:creationId xmlns:p14="http://schemas.microsoft.com/office/powerpoint/2010/main" val="3814375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A6E0-3E34-D69E-D2FB-4941750A55C6}"/>
              </a:ext>
            </a:extLst>
          </p:cNvPr>
          <p:cNvSpPr>
            <a:spLocks noGrp="1"/>
          </p:cNvSpPr>
          <p:nvPr>
            <p:ph type="title"/>
          </p:nvPr>
        </p:nvSpPr>
        <p:spPr/>
        <p:txBody>
          <a:bodyPr/>
          <a:lstStyle/>
          <a:p>
            <a:r>
              <a:rPr lang="en-US" dirty="0"/>
              <a:t>“My Project” Page:</a:t>
            </a:r>
            <a:br>
              <a:rPr lang="en-US" dirty="0"/>
            </a:br>
            <a:r>
              <a:rPr lang="en-US" dirty="0"/>
              <a:t>Helpful Resources on IRBNet</a:t>
            </a:r>
          </a:p>
        </p:txBody>
      </p:sp>
      <p:sp>
        <p:nvSpPr>
          <p:cNvPr id="7" name="Content Placeholder 6">
            <a:extLst>
              <a:ext uri="{FF2B5EF4-FFF2-40B4-BE49-F238E27FC236}">
                <a16:creationId xmlns:a16="http://schemas.microsoft.com/office/drawing/2014/main" id="{2EC3F39B-62AB-5F48-42A8-BE00F2651AD4}"/>
              </a:ext>
            </a:extLst>
          </p:cNvPr>
          <p:cNvSpPr>
            <a:spLocks noGrp="1"/>
          </p:cNvSpPr>
          <p:nvPr>
            <p:ph idx="1"/>
          </p:nvPr>
        </p:nvSpPr>
        <p:spPr>
          <a:xfrm>
            <a:off x="1363494" y="2282759"/>
            <a:ext cx="9601200" cy="3809999"/>
          </a:xfrm>
        </p:spPr>
        <p:txBody>
          <a:bodyPr/>
          <a:lstStyle/>
          <a:p>
            <a:r>
              <a:rPr lang="en-US" dirty="0"/>
              <a:t>When you sign into IRBNet you see “My Project Page”</a:t>
            </a:r>
          </a:p>
          <a:p>
            <a:r>
              <a:rPr lang="en-US" dirty="0">
                <a:solidFill>
                  <a:srgbClr val="C00000"/>
                </a:solidFill>
              </a:rPr>
              <a:t>Notice</a:t>
            </a:r>
            <a:r>
              <a:rPr lang="en-US" dirty="0"/>
              <a:t> on the lefthand side of the page “Forms and Templates”</a:t>
            </a:r>
          </a:p>
          <a:p>
            <a:r>
              <a:rPr lang="en-US" dirty="0"/>
              <a:t>Click Forms and Templates to access many helpful resources, including:</a:t>
            </a:r>
          </a:p>
          <a:p>
            <a:pPr lvl="1"/>
            <a:r>
              <a:rPr lang="en-US" dirty="0"/>
              <a:t>The most current </a:t>
            </a:r>
            <a:r>
              <a:rPr lang="en-US" dirty="0">
                <a:solidFill>
                  <a:srgbClr val="C00000"/>
                </a:solidFill>
              </a:rPr>
              <a:t>Protocol Form</a:t>
            </a:r>
          </a:p>
          <a:p>
            <a:pPr lvl="1"/>
            <a:r>
              <a:rPr lang="en-US" dirty="0"/>
              <a:t>Templates for </a:t>
            </a:r>
            <a:r>
              <a:rPr lang="en-US" dirty="0">
                <a:solidFill>
                  <a:srgbClr val="C00000"/>
                </a:solidFill>
              </a:rPr>
              <a:t>Informed Consents</a:t>
            </a:r>
          </a:p>
        </p:txBody>
      </p:sp>
    </p:spTree>
    <p:extLst>
      <p:ext uri="{BB962C8B-B14F-4D97-AF65-F5344CB8AC3E}">
        <p14:creationId xmlns:p14="http://schemas.microsoft.com/office/powerpoint/2010/main" val="76082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D558B-58D9-FBE9-947D-5BFC16846F0C}"/>
              </a:ext>
            </a:extLst>
          </p:cNvPr>
          <p:cNvSpPr>
            <a:spLocks noGrp="1"/>
          </p:cNvSpPr>
          <p:nvPr>
            <p:ph type="title"/>
          </p:nvPr>
        </p:nvSpPr>
        <p:spPr/>
        <p:txBody>
          <a:bodyPr/>
          <a:lstStyle/>
          <a:p>
            <a:r>
              <a:rPr lang="en-US" dirty="0"/>
              <a:t>How to Upload Your Ethics Certificates (CITI Training Verification)</a:t>
            </a:r>
          </a:p>
        </p:txBody>
      </p:sp>
      <p:sp>
        <p:nvSpPr>
          <p:cNvPr id="3" name="Content Placeholder 2">
            <a:extLst>
              <a:ext uri="{FF2B5EF4-FFF2-40B4-BE49-F238E27FC236}">
                <a16:creationId xmlns:a16="http://schemas.microsoft.com/office/drawing/2014/main" id="{5E9F7BB5-1F63-9930-2B35-D3C50511E2C6}"/>
              </a:ext>
            </a:extLst>
          </p:cNvPr>
          <p:cNvSpPr>
            <a:spLocks noGrp="1"/>
          </p:cNvSpPr>
          <p:nvPr>
            <p:ph idx="1"/>
          </p:nvPr>
        </p:nvSpPr>
        <p:spPr/>
        <p:txBody>
          <a:bodyPr/>
          <a:lstStyle/>
          <a:p>
            <a:r>
              <a:rPr lang="en-US" dirty="0"/>
              <a:t>Log into your IRBNet account and click on “User Profile” on the top right-hand corner</a:t>
            </a:r>
          </a:p>
          <a:p>
            <a:r>
              <a:rPr lang="en-US" dirty="0"/>
              <a:t>Scroll down to click on “Training and Credentials”</a:t>
            </a:r>
          </a:p>
          <a:p>
            <a:r>
              <a:rPr lang="en-US" dirty="0"/>
              <a:t>Select “Add a New Training and Credential Record”</a:t>
            </a:r>
          </a:p>
          <a:p>
            <a:r>
              <a:rPr lang="en-US" dirty="0"/>
              <a:t>If you are adding documents for the first time, follow the directions to upload your CITI Training Certificate to your profile</a:t>
            </a:r>
          </a:p>
          <a:p>
            <a:r>
              <a:rPr lang="en-US" dirty="0"/>
              <a:t>If you have already added documents to your profile and are putting in a new document, mark “None of these” and click “Continue” to avoid having your new document added as a replacement to an older document.</a:t>
            </a:r>
          </a:p>
          <a:p>
            <a:pPr marL="0" indent="0">
              <a:buNone/>
            </a:pPr>
            <a:endParaRPr lang="en-US" dirty="0"/>
          </a:p>
        </p:txBody>
      </p:sp>
    </p:spTree>
    <p:extLst>
      <p:ext uri="{BB962C8B-B14F-4D97-AF65-F5344CB8AC3E}">
        <p14:creationId xmlns:p14="http://schemas.microsoft.com/office/powerpoint/2010/main" val="30077006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21E3B-9AD5-1CE8-C75D-646B9E18B2C9}"/>
              </a:ext>
            </a:extLst>
          </p:cNvPr>
          <p:cNvSpPr>
            <a:spLocks noGrp="1"/>
          </p:cNvSpPr>
          <p:nvPr>
            <p:ph type="title"/>
          </p:nvPr>
        </p:nvSpPr>
        <p:spPr/>
        <p:txBody>
          <a:bodyPr/>
          <a:lstStyle/>
          <a:p>
            <a:r>
              <a:rPr lang="en-US" dirty="0"/>
              <a:t>“My Project” Page:</a:t>
            </a:r>
            <a:br>
              <a:rPr lang="en-US" dirty="0"/>
            </a:br>
            <a:r>
              <a:rPr lang="en-US" dirty="0"/>
              <a:t>How to Submit a Package</a:t>
            </a:r>
          </a:p>
        </p:txBody>
      </p:sp>
      <p:pic>
        <p:nvPicPr>
          <p:cNvPr id="6" name="Content Placeholder 5">
            <a:extLst>
              <a:ext uri="{FF2B5EF4-FFF2-40B4-BE49-F238E27FC236}">
                <a16:creationId xmlns:a16="http://schemas.microsoft.com/office/drawing/2014/main" id="{1B1062B9-7C2E-2541-FB55-EBE66C263CB5}"/>
              </a:ext>
            </a:extLst>
          </p:cNvPr>
          <p:cNvPicPr>
            <a:picLocks noGrp="1" noChangeAspect="1"/>
          </p:cNvPicPr>
          <p:nvPr>
            <p:ph sz="half" idx="1"/>
          </p:nvPr>
        </p:nvPicPr>
        <p:blipFill rotWithShape="1">
          <a:blip r:embed="rId2"/>
          <a:srcRect l="-1" r="9221"/>
          <a:stretch/>
        </p:blipFill>
        <p:spPr>
          <a:xfrm>
            <a:off x="1953942" y="3256545"/>
            <a:ext cx="2924175" cy="514350"/>
          </a:xfrm>
        </p:spPr>
      </p:pic>
      <p:sp>
        <p:nvSpPr>
          <p:cNvPr id="4" name="Content Placeholder 3">
            <a:extLst>
              <a:ext uri="{FF2B5EF4-FFF2-40B4-BE49-F238E27FC236}">
                <a16:creationId xmlns:a16="http://schemas.microsoft.com/office/drawing/2014/main" id="{3D53DA78-8D4B-A66B-4E22-52A2156B5D94}"/>
              </a:ext>
            </a:extLst>
          </p:cNvPr>
          <p:cNvSpPr>
            <a:spLocks noGrp="1"/>
          </p:cNvSpPr>
          <p:nvPr>
            <p:ph sz="half" idx="2"/>
          </p:nvPr>
        </p:nvSpPr>
        <p:spPr>
          <a:xfrm>
            <a:off x="5886855" y="2942527"/>
            <a:ext cx="4572000" cy="1142386"/>
          </a:xfrm>
        </p:spPr>
        <p:txBody>
          <a:bodyPr/>
          <a:lstStyle/>
          <a:p>
            <a:r>
              <a:rPr lang="en-US" dirty="0"/>
              <a:t>Select “Create New Project” from the lefthand side menu</a:t>
            </a:r>
          </a:p>
        </p:txBody>
      </p:sp>
      <p:cxnSp>
        <p:nvCxnSpPr>
          <p:cNvPr id="8" name="Straight Arrow Connector 7">
            <a:extLst>
              <a:ext uri="{FF2B5EF4-FFF2-40B4-BE49-F238E27FC236}">
                <a16:creationId xmlns:a16="http://schemas.microsoft.com/office/drawing/2014/main" id="{3111DC6B-6F67-3B0E-1657-1C6428A2E223}"/>
              </a:ext>
            </a:extLst>
          </p:cNvPr>
          <p:cNvCxnSpPr>
            <a:cxnSpLocks/>
          </p:cNvCxnSpPr>
          <p:nvPr/>
        </p:nvCxnSpPr>
        <p:spPr>
          <a:xfrm flipH="1">
            <a:off x="3749708" y="3256545"/>
            <a:ext cx="2346292" cy="4083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2534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97737-D5C3-B705-892B-CA614CC8D2F2}"/>
              </a:ext>
            </a:extLst>
          </p:cNvPr>
          <p:cNvSpPr>
            <a:spLocks noGrp="1"/>
          </p:cNvSpPr>
          <p:nvPr>
            <p:ph type="title"/>
          </p:nvPr>
        </p:nvSpPr>
        <p:spPr>
          <a:xfrm>
            <a:off x="1373222" y="533184"/>
            <a:ext cx="9601200" cy="1142385"/>
          </a:xfrm>
        </p:spPr>
        <p:txBody>
          <a:bodyPr/>
          <a:lstStyle/>
          <a:p>
            <a:r>
              <a:rPr lang="en-US" dirty="0"/>
              <a:t>“My Project” Page:</a:t>
            </a:r>
            <a:br>
              <a:rPr lang="en-US" dirty="0"/>
            </a:br>
            <a:r>
              <a:rPr lang="en-US" dirty="0"/>
              <a:t>How to Submit a Package</a:t>
            </a:r>
          </a:p>
        </p:txBody>
      </p:sp>
      <p:pic>
        <p:nvPicPr>
          <p:cNvPr id="6" name="Content Placeholder 5">
            <a:extLst>
              <a:ext uri="{FF2B5EF4-FFF2-40B4-BE49-F238E27FC236}">
                <a16:creationId xmlns:a16="http://schemas.microsoft.com/office/drawing/2014/main" id="{42BCA9E7-00FF-55A7-39F2-1047352CAE0A}"/>
              </a:ext>
            </a:extLst>
          </p:cNvPr>
          <p:cNvPicPr>
            <a:picLocks noGrp="1" noChangeAspect="1"/>
          </p:cNvPicPr>
          <p:nvPr>
            <p:ph sz="half" idx="1"/>
          </p:nvPr>
        </p:nvPicPr>
        <p:blipFill>
          <a:blip r:embed="rId2"/>
          <a:stretch>
            <a:fillRect/>
          </a:stretch>
        </p:blipFill>
        <p:spPr>
          <a:xfrm>
            <a:off x="942038" y="2276272"/>
            <a:ext cx="5153962" cy="3102949"/>
          </a:xfrm>
        </p:spPr>
      </p:pic>
      <p:sp>
        <p:nvSpPr>
          <p:cNvPr id="4" name="Content Placeholder 3">
            <a:extLst>
              <a:ext uri="{FF2B5EF4-FFF2-40B4-BE49-F238E27FC236}">
                <a16:creationId xmlns:a16="http://schemas.microsoft.com/office/drawing/2014/main" id="{AFD151C6-C03C-04E4-50A0-AEE6CF4BCBE2}"/>
              </a:ext>
            </a:extLst>
          </p:cNvPr>
          <p:cNvSpPr>
            <a:spLocks noGrp="1"/>
          </p:cNvSpPr>
          <p:nvPr>
            <p:ph sz="half" idx="2"/>
          </p:nvPr>
        </p:nvSpPr>
        <p:spPr>
          <a:xfrm>
            <a:off x="6558064" y="2464252"/>
            <a:ext cx="4572000" cy="2726988"/>
          </a:xfrm>
        </p:spPr>
        <p:txBody>
          <a:bodyPr>
            <a:normAutofit fontScale="92500" lnSpcReduction="10000"/>
          </a:bodyPr>
          <a:lstStyle/>
          <a:p>
            <a:r>
              <a:rPr lang="en-US" dirty="0"/>
              <a:t>Fill in the required information</a:t>
            </a:r>
          </a:p>
          <a:p>
            <a:pPr lvl="1"/>
            <a:r>
              <a:rPr lang="en-US" dirty="0"/>
              <a:t>Title</a:t>
            </a:r>
          </a:p>
          <a:p>
            <a:pPr lvl="1"/>
            <a:r>
              <a:rPr lang="en-US" dirty="0"/>
              <a:t>First name</a:t>
            </a:r>
          </a:p>
          <a:p>
            <a:pPr lvl="1"/>
            <a:r>
              <a:rPr lang="en-US" dirty="0"/>
              <a:t>Last name</a:t>
            </a:r>
          </a:p>
          <a:p>
            <a:r>
              <a:rPr lang="en-US" dirty="0"/>
              <a:t>Students should put the name of their faculty sponsor under “Sponsor”</a:t>
            </a:r>
          </a:p>
          <a:p>
            <a:r>
              <a:rPr lang="en-US" dirty="0"/>
              <a:t>“Continue”</a:t>
            </a:r>
          </a:p>
          <a:p>
            <a:pPr marL="274320" lvl="1" indent="0">
              <a:buNone/>
            </a:pPr>
            <a:endParaRPr lang="en-US" dirty="0"/>
          </a:p>
        </p:txBody>
      </p:sp>
      <p:cxnSp>
        <p:nvCxnSpPr>
          <p:cNvPr id="5" name="Straight Arrow Connector 4">
            <a:extLst>
              <a:ext uri="{FF2B5EF4-FFF2-40B4-BE49-F238E27FC236}">
                <a16:creationId xmlns:a16="http://schemas.microsoft.com/office/drawing/2014/main" id="{55382896-1723-61A4-35B7-D6B9B9A76CBF}"/>
              </a:ext>
            </a:extLst>
          </p:cNvPr>
          <p:cNvCxnSpPr>
            <a:cxnSpLocks/>
          </p:cNvCxnSpPr>
          <p:nvPr/>
        </p:nvCxnSpPr>
        <p:spPr>
          <a:xfrm flipH="1">
            <a:off x="5342106" y="4309353"/>
            <a:ext cx="150778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607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iamond Grid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siness diamond grid presentation (widescreen).potx" id="{B2221865-AD13-4DF0-B68E-BF08E8CC5659}" vid="{BAA0C488-98B6-4F47-8E1C-5C7CD9605F73}"/>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Business diamond grid presentation (widescreen)</Template>
  <TotalTime>612</TotalTime>
  <Words>1083</Words>
  <Application>Microsoft Office PowerPoint</Application>
  <PresentationFormat>Widescreen</PresentationFormat>
  <Paragraphs>105</Paragraphs>
  <Slides>18</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18</vt:i4>
      </vt:variant>
    </vt:vector>
  </HeadingPairs>
  <TitlesOfParts>
    <vt:vector size="20" baseType="lpstr">
      <vt:lpstr>Arial</vt:lpstr>
      <vt:lpstr>Diamond Grid 16x9</vt:lpstr>
      <vt:lpstr>Guidance in  Creating an Account and Using IRBNet  </vt:lpstr>
      <vt:lpstr>Objectives of this Guidance</vt:lpstr>
      <vt:lpstr>Introduction to IRBNet</vt:lpstr>
      <vt:lpstr>Definitions</vt:lpstr>
      <vt:lpstr>How to Create an IRBNet Account</vt:lpstr>
      <vt:lpstr>“My Project” Page: Helpful Resources on IRBNet</vt:lpstr>
      <vt:lpstr>How to Upload Your Ethics Certificates (CITI Training Verification)</vt:lpstr>
      <vt:lpstr>“My Project” Page: How to Submit a Package</vt:lpstr>
      <vt:lpstr>“My Project” Page: How to Submit a Package</vt:lpstr>
      <vt:lpstr>“My Project” Page: How to Submit a Package</vt:lpstr>
      <vt:lpstr>“My Project” Page: How to Submit a Package</vt:lpstr>
      <vt:lpstr>“My Project” Page: How to Submit a Package</vt:lpstr>
      <vt:lpstr>“My Project” Page: How to Share a Package</vt:lpstr>
      <vt:lpstr>“My Project” Page: How to Submit a Package</vt:lpstr>
      <vt:lpstr>“My Project” Page: How to Submit a Package</vt:lpstr>
      <vt:lpstr>What Happens Next? The Review Process</vt:lpstr>
      <vt:lpstr>What Happens Next? Decision Letter</vt:lpstr>
      <vt:lpstr>How to Submit a Required Modification or Other Additional Information to Your Package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Guidance in  PROTOCOL SUBMISSION  to Barry University IRB </dc:title>
  <dc:creator>Rebecca Murray</dc:creator>
  <cp:lastModifiedBy>Rebecca Murray</cp:lastModifiedBy>
  <cp:revision>12</cp:revision>
  <dcterms:created xsi:type="dcterms:W3CDTF">2022-04-27T18:38:24Z</dcterms:created>
  <dcterms:modified xsi:type="dcterms:W3CDTF">2022-06-14T20:04:41Z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