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61" r:id="rId2"/>
    <p:sldId id="257" r:id="rId3"/>
    <p:sldId id="344" r:id="rId4"/>
    <p:sldId id="340" r:id="rId5"/>
    <p:sldId id="341" r:id="rId6"/>
    <p:sldId id="342" r:id="rId7"/>
    <p:sldId id="345" r:id="rId8"/>
    <p:sldId id="346" r:id="rId9"/>
    <p:sldId id="343" r:id="rId10"/>
    <p:sldId id="299" r:id="rId11"/>
    <p:sldId id="288" r:id="rId12"/>
    <p:sldId id="289" r:id="rId13"/>
    <p:sldId id="321" r:id="rId14"/>
    <p:sldId id="332" r:id="rId15"/>
    <p:sldId id="347" r:id="rId16"/>
    <p:sldId id="338" r:id="rId17"/>
    <p:sldId id="348" r:id="rId18"/>
    <p:sldId id="339" r:id="rId19"/>
    <p:sldId id="350" r:id="rId20"/>
    <p:sldId id="285" r:id="rId21"/>
    <p:sldId id="349" r:id="rId22"/>
    <p:sldId id="300" r:id="rId23"/>
    <p:sldId id="351" r:id="rId24"/>
    <p:sldId id="302" r:id="rId25"/>
    <p:sldId id="35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F14AD4-E4BA-4B56-BEB7-15AD8C5BCBDE}" v="8" dt="2023-01-13T18:35:18.480"/>
  </p1510:revLst>
</p1510:revInfo>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06" autoAdjust="0"/>
  </p:normalViewPr>
  <p:slideViewPr>
    <p:cSldViewPr snapToGrid="0">
      <p:cViewPr varScale="1">
        <p:scale>
          <a:sx n="79" d="100"/>
          <a:sy n="79" d="100"/>
        </p:scale>
        <p:origin x="850" y="96"/>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becca Murray" userId="348d7b1228ad1ca4" providerId="LiveId" clId="{49F14AD4-E4BA-4B56-BEB7-15AD8C5BCBDE}"/>
    <pc:docChg chg="undo custSel addSld delSld modSld sldOrd">
      <pc:chgData name="Rebecca Murray" userId="348d7b1228ad1ca4" providerId="LiveId" clId="{49F14AD4-E4BA-4B56-BEB7-15AD8C5BCBDE}" dt="2023-01-13T19:20:24.601" v="3690" actId="6549"/>
      <pc:docMkLst>
        <pc:docMk/>
      </pc:docMkLst>
      <pc:sldChg chg="modSp mod">
        <pc:chgData name="Rebecca Murray" userId="348d7b1228ad1ca4" providerId="LiveId" clId="{49F14AD4-E4BA-4B56-BEB7-15AD8C5BCBDE}" dt="2023-01-13T18:36:34.064" v="3425" actId="20577"/>
        <pc:sldMkLst>
          <pc:docMk/>
          <pc:sldMk cId="3984617762" sldId="257"/>
        </pc:sldMkLst>
        <pc:spChg chg="mod">
          <ac:chgData name="Rebecca Murray" userId="348d7b1228ad1ca4" providerId="LiveId" clId="{49F14AD4-E4BA-4B56-BEB7-15AD8C5BCBDE}" dt="2023-01-13T18:36:34.064" v="3425" actId="20577"/>
          <ac:spMkLst>
            <pc:docMk/>
            <pc:sldMk cId="3984617762" sldId="257"/>
            <ac:spMk id="3" creationId="{00000000-0000-0000-0000-000000000000}"/>
          </ac:spMkLst>
        </pc:spChg>
      </pc:sldChg>
      <pc:sldChg chg="modSp mod">
        <pc:chgData name="Rebecca Murray" userId="348d7b1228ad1ca4" providerId="LiveId" clId="{49F14AD4-E4BA-4B56-BEB7-15AD8C5BCBDE}" dt="2023-01-13T17:19:15.191" v="139" actId="6549"/>
        <pc:sldMkLst>
          <pc:docMk/>
          <pc:sldMk cId="106904919" sldId="261"/>
        </pc:sldMkLst>
        <pc:spChg chg="mod">
          <ac:chgData name="Rebecca Murray" userId="348d7b1228ad1ca4" providerId="LiveId" clId="{49F14AD4-E4BA-4B56-BEB7-15AD8C5BCBDE}" dt="2023-01-13T17:19:15.191" v="139" actId="6549"/>
          <ac:spMkLst>
            <pc:docMk/>
            <pc:sldMk cId="106904919" sldId="261"/>
            <ac:spMk id="2" creationId="{00000000-0000-0000-0000-000000000000}"/>
          </ac:spMkLst>
        </pc:spChg>
      </pc:sldChg>
      <pc:sldChg chg="del">
        <pc:chgData name="Rebecca Murray" userId="348d7b1228ad1ca4" providerId="LiveId" clId="{49F14AD4-E4BA-4B56-BEB7-15AD8C5BCBDE}" dt="2023-01-13T17:24:56.646" v="387" actId="47"/>
        <pc:sldMkLst>
          <pc:docMk/>
          <pc:sldMk cId="2761515851" sldId="264"/>
        </pc:sldMkLst>
      </pc:sldChg>
      <pc:sldChg chg="del">
        <pc:chgData name="Rebecca Murray" userId="348d7b1228ad1ca4" providerId="LiveId" clId="{49F14AD4-E4BA-4B56-BEB7-15AD8C5BCBDE}" dt="2023-01-13T17:22:09.220" v="352" actId="47"/>
        <pc:sldMkLst>
          <pc:docMk/>
          <pc:sldMk cId="2081820542" sldId="271"/>
        </pc:sldMkLst>
      </pc:sldChg>
      <pc:sldChg chg="del">
        <pc:chgData name="Rebecca Murray" userId="348d7b1228ad1ca4" providerId="LiveId" clId="{49F14AD4-E4BA-4B56-BEB7-15AD8C5BCBDE}" dt="2023-01-13T17:22:05.157" v="349" actId="47"/>
        <pc:sldMkLst>
          <pc:docMk/>
          <pc:sldMk cId="1246655502" sldId="272"/>
        </pc:sldMkLst>
      </pc:sldChg>
      <pc:sldChg chg="del">
        <pc:chgData name="Rebecca Murray" userId="348d7b1228ad1ca4" providerId="LiveId" clId="{49F14AD4-E4BA-4B56-BEB7-15AD8C5BCBDE}" dt="2023-01-13T17:24:55.815" v="386" actId="47"/>
        <pc:sldMkLst>
          <pc:docMk/>
          <pc:sldMk cId="172915980" sldId="273"/>
        </pc:sldMkLst>
      </pc:sldChg>
      <pc:sldChg chg="del">
        <pc:chgData name="Rebecca Murray" userId="348d7b1228ad1ca4" providerId="LiveId" clId="{49F14AD4-E4BA-4B56-BEB7-15AD8C5BCBDE}" dt="2023-01-13T17:22:55.304" v="368" actId="47"/>
        <pc:sldMkLst>
          <pc:docMk/>
          <pc:sldMk cId="3305381806" sldId="276"/>
        </pc:sldMkLst>
      </pc:sldChg>
      <pc:sldChg chg="del">
        <pc:chgData name="Rebecca Murray" userId="348d7b1228ad1ca4" providerId="LiveId" clId="{49F14AD4-E4BA-4B56-BEB7-15AD8C5BCBDE}" dt="2023-01-13T17:22:06.780" v="350" actId="47"/>
        <pc:sldMkLst>
          <pc:docMk/>
          <pc:sldMk cId="1940916011" sldId="282"/>
        </pc:sldMkLst>
      </pc:sldChg>
      <pc:sldChg chg="modSp mod ord">
        <pc:chgData name="Rebecca Murray" userId="348d7b1228ad1ca4" providerId="LiveId" clId="{49F14AD4-E4BA-4B56-BEB7-15AD8C5BCBDE}" dt="2023-01-13T18:49:55.261" v="3615" actId="1076"/>
        <pc:sldMkLst>
          <pc:docMk/>
          <pc:sldMk cId="2203070994" sldId="285"/>
        </pc:sldMkLst>
        <pc:spChg chg="mod">
          <ac:chgData name="Rebecca Murray" userId="348d7b1228ad1ca4" providerId="LiveId" clId="{49F14AD4-E4BA-4B56-BEB7-15AD8C5BCBDE}" dt="2023-01-13T18:26:32.130" v="2809" actId="20577"/>
          <ac:spMkLst>
            <pc:docMk/>
            <pc:sldMk cId="2203070994" sldId="285"/>
            <ac:spMk id="2" creationId="{1AAD1BDD-5471-447A-9B21-4964C43214C8}"/>
          </ac:spMkLst>
        </pc:spChg>
        <pc:spChg chg="mod">
          <ac:chgData name="Rebecca Murray" userId="348d7b1228ad1ca4" providerId="LiveId" clId="{49F14AD4-E4BA-4B56-BEB7-15AD8C5BCBDE}" dt="2023-01-13T18:49:46.647" v="3613" actId="1076"/>
          <ac:spMkLst>
            <pc:docMk/>
            <pc:sldMk cId="2203070994" sldId="285"/>
            <ac:spMk id="3" creationId="{56021A46-28FF-4FF8-9BBA-EB11848912FA}"/>
          </ac:spMkLst>
        </pc:spChg>
        <pc:picChg chg="mod">
          <ac:chgData name="Rebecca Murray" userId="348d7b1228ad1ca4" providerId="LiveId" clId="{49F14AD4-E4BA-4B56-BEB7-15AD8C5BCBDE}" dt="2023-01-13T18:49:55.261" v="3615" actId="1076"/>
          <ac:picMkLst>
            <pc:docMk/>
            <pc:sldMk cId="2203070994" sldId="285"/>
            <ac:picMk id="4" creationId="{A6FED665-937B-9740-9ACA-43B99ACC3727}"/>
          </ac:picMkLst>
        </pc:picChg>
        <pc:picChg chg="mod">
          <ac:chgData name="Rebecca Murray" userId="348d7b1228ad1ca4" providerId="LiveId" clId="{49F14AD4-E4BA-4B56-BEB7-15AD8C5BCBDE}" dt="2023-01-13T18:49:50.053" v="3614" actId="1076"/>
          <ac:picMkLst>
            <pc:docMk/>
            <pc:sldMk cId="2203070994" sldId="285"/>
            <ac:picMk id="5" creationId="{9568D381-39E2-6969-B3F4-1B9B1F4E793E}"/>
          </ac:picMkLst>
        </pc:picChg>
      </pc:sldChg>
      <pc:sldChg chg="add del">
        <pc:chgData name="Rebecca Murray" userId="348d7b1228ad1ca4" providerId="LiveId" clId="{49F14AD4-E4BA-4B56-BEB7-15AD8C5BCBDE}" dt="2023-01-13T18:21:50.145" v="2596" actId="47"/>
        <pc:sldMkLst>
          <pc:docMk/>
          <pc:sldMk cId="1617009426" sldId="286"/>
        </pc:sldMkLst>
      </pc:sldChg>
      <pc:sldChg chg="modSp add del mod">
        <pc:chgData name="Rebecca Murray" userId="348d7b1228ad1ca4" providerId="LiveId" clId="{49F14AD4-E4BA-4B56-BEB7-15AD8C5BCBDE}" dt="2023-01-13T18:46:12.226" v="3548" actId="20577"/>
        <pc:sldMkLst>
          <pc:docMk/>
          <pc:sldMk cId="3463648275" sldId="288"/>
        </pc:sldMkLst>
        <pc:spChg chg="mod">
          <ac:chgData name="Rebecca Murray" userId="348d7b1228ad1ca4" providerId="LiveId" clId="{49F14AD4-E4BA-4B56-BEB7-15AD8C5BCBDE}" dt="2023-01-13T18:05:05.397" v="1536" actId="255"/>
          <ac:spMkLst>
            <pc:docMk/>
            <pc:sldMk cId="3463648275" sldId="288"/>
            <ac:spMk id="2" creationId="{A9E4EC9C-60B1-0433-9E18-A43AE54AFD0A}"/>
          </ac:spMkLst>
        </pc:spChg>
        <pc:spChg chg="mod">
          <ac:chgData name="Rebecca Murray" userId="348d7b1228ad1ca4" providerId="LiveId" clId="{49F14AD4-E4BA-4B56-BEB7-15AD8C5BCBDE}" dt="2023-01-13T18:46:12.226" v="3548" actId="20577"/>
          <ac:spMkLst>
            <pc:docMk/>
            <pc:sldMk cId="3463648275" sldId="288"/>
            <ac:spMk id="3" creationId="{121DC456-8BC1-4DA6-56D7-FDFC3F1F1989}"/>
          </ac:spMkLst>
        </pc:spChg>
      </pc:sldChg>
      <pc:sldChg chg="modSp add del mod ord">
        <pc:chgData name="Rebecca Murray" userId="348d7b1228ad1ca4" providerId="LiveId" clId="{49F14AD4-E4BA-4B56-BEB7-15AD8C5BCBDE}" dt="2023-01-13T18:47:07.810" v="3551" actId="114"/>
        <pc:sldMkLst>
          <pc:docMk/>
          <pc:sldMk cId="189517147" sldId="289"/>
        </pc:sldMkLst>
        <pc:spChg chg="mod">
          <ac:chgData name="Rebecca Murray" userId="348d7b1228ad1ca4" providerId="LiveId" clId="{49F14AD4-E4BA-4B56-BEB7-15AD8C5BCBDE}" dt="2023-01-13T18:19:14.210" v="2489" actId="20577"/>
          <ac:spMkLst>
            <pc:docMk/>
            <pc:sldMk cId="189517147" sldId="289"/>
            <ac:spMk id="2" creationId="{A9E4EC9C-60B1-0433-9E18-A43AE54AFD0A}"/>
          </ac:spMkLst>
        </pc:spChg>
        <pc:spChg chg="mod">
          <ac:chgData name="Rebecca Murray" userId="348d7b1228ad1ca4" providerId="LiveId" clId="{49F14AD4-E4BA-4B56-BEB7-15AD8C5BCBDE}" dt="2023-01-13T18:47:07.810" v="3551" actId="114"/>
          <ac:spMkLst>
            <pc:docMk/>
            <pc:sldMk cId="189517147" sldId="289"/>
            <ac:spMk id="3" creationId="{121DC456-8BC1-4DA6-56D7-FDFC3F1F1989}"/>
          </ac:spMkLst>
        </pc:spChg>
      </pc:sldChg>
      <pc:sldChg chg="del">
        <pc:chgData name="Rebecca Murray" userId="348d7b1228ad1ca4" providerId="LiveId" clId="{49F14AD4-E4BA-4B56-BEB7-15AD8C5BCBDE}" dt="2023-01-13T17:22:12.408" v="354" actId="47"/>
        <pc:sldMkLst>
          <pc:docMk/>
          <pc:sldMk cId="1278157500" sldId="292"/>
        </pc:sldMkLst>
      </pc:sldChg>
      <pc:sldChg chg="del">
        <pc:chgData name="Rebecca Murray" userId="348d7b1228ad1ca4" providerId="LiveId" clId="{49F14AD4-E4BA-4B56-BEB7-15AD8C5BCBDE}" dt="2023-01-13T17:22:13.529" v="355" actId="47"/>
        <pc:sldMkLst>
          <pc:docMk/>
          <pc:sldMk cId="2756815973" sldId="293"/>
        </pc:sldMkLst>
      </pc:sldChg>
      <pc:sldChg chg="del">
        <pc:chgData name="Rebecca Murray" userId="348d7b1228ad1ca4" providerId="LiveId" clId="{49F14AD4-E4BA-4B56-BEB7-15AD8C5BCBDE}" dt="2023-01-13T17:22:10.859" v="353" actId="47"/>
        <pc:sldMkLst>
          <pc:docMk/>
          <pc:sldMk cId="721893854" sldId="295"/>
        </pc:sldMkLst>
      </pc:sldChg>
      <pc:sldChg chg="del">
        <pc:chgData name="Rebecca Murray" userId="348d7b1228ad1ca4" providerId="LiveId" clId="{49F14AD4-E4BA-4B56-BEB7-15AD8C5BCBDE}" dt="2023-01-13T17:22:15.536" v="357" actId="47"/>
        <pc:sldMkLst>
          <pc:docMk/>
          <pc:sldMk cId="4166772136" sldId="296"/>
        </pc:sldMkLst>
      </pc:sldChg>
      <pc:sldChg chg="del">
        <pc:chgData name="Rebecca Murray" userId="348d7b1228ad1ca4" providerId="LiveId" clId="{49F14AD4-E4BA-4B56-BEB7-15AD8C5BCBDE}" dt="2023-01-13T17:22:29.984" v="366" actId="47"/>
        <pc:sldMkLst>
          <pc:docMk/>
          <pc:sldMk cId="60029382" sldId="297"/>
        </pc:sldMkLst>
      </pc:sldChg>
      <pc:sldChg chg="del">
        <pc:chgData name="Rebecca Murray" userId="348d7b1228ad1ca4" providerId="LiveId" clId="{49F14AD4-E4BA-4B56-BEB7-15AD8C5BCBDE}" dt="2023-01-13T17:22:18.046" v="359" actId="47"/>
        <pc:sldMkLst>
          <pc:docMk/>
          <pc:sldMk cId="3359365270" sldId="298"/>
        </pc:sldMkLst>
      </pc:sldChg>
      <pc:sldChg chg="modSp add del mod ord">
        <pc:chgData name="Rebecca Murray" userId="348d7b1228ad1ca4" providerId="LiveId" clId="{49F14AD4-E4BA-4B56-BEB7-15AD8C5BCBDE}" dt="2023-01-13T19:20:24.601" v="3690" actId="6549"/>
        <pc:sldMkLst>
          <pc:docMk/>
          <pc:sldMk cId="1656350939" sldId="299"/>
        </pc:sldMkLst>
        <pc:spChg chg="mod">
          <ac:chgData name="Rebecca Murray" userId="348d7b1228ad1ca4" providerId="LiveId" clId="{49F14AD4-E4BA-4B56-BEB7-15AD8C5BCBDE}" dt="2023-01-13T17:59:58.370" v="1324" actId="20577"/>
          <ac:spMkLst>
            <pc:docMk/>
            <pc:sldMk cId="1656350939" sldId="299"/>
            <ac:spMk id="2" creationId="{C43F85BF-AD2B-4FDC-D267-6A8C810BA48D}"/>
          </ac:spMkLst>
        </pc:spChg>
        <pc:spChg chg="mod">
          <ac:chgData name="Rebecca Murray" userId="348d7b1228ad1ca4" providerId="LiveId" clId="{49F14AD4-E4BA-4B56-BEB7-15AD8C5BCBDE}" dt="2023-01-13T19:20:24.601" v="3690" actId="6549"/>
          <ac:spMkLst>
            <pc:docMk/>
            <pc:sldMk cId="1656350939" sldId="299"/>
            <ac:spMk id="3" creationId="{23648FF5-1FB1-E7E8-BF7F-93307DFB4424}"/>
          </ac:spMkLst>
        </pc:spChg>
      </pc:sldChg>
      <pc:sldChg chg="modSp mod ord">
        <pc:chgData name="Rebecca Murray" userId="348d7b1228ad1ca4" providerId="LiveId" clId="{49F14AD4-E4BA-4B56-BEB7-15AD8C5BCBDE}" dt="2023-01-13T18:50:40.194" v="3650" actId="20577"/>
        <pc:sldMkLst>
          <pc:docMk/>
          <pc:sldMk cId="3832402584" sldId="300"/>
        </pc:sldMkLst>
        <pc:spChg chg="mod">
          <ac:chgData name="Rebecca Murray" userId="348d7b1228ad1ca4" providerId="LiveId" clId="{49F14AD4-E4BA-4B56-BEB7-15AD8C5BCBDE}" dt="2023-01-13T18:33:33.756" v="3348" actId="6549"/>
          <ac:spMkLst>
            <pc:docMk/>
            <pc:sldMk cId="3832402584" sldId="300"/>
            <ac:spMk id="2" creationId="{26491F95-D29A-D112-D0D8-57577BE326ED}"/>
          </ac:spMkLst>
        </pc:spChg>
        <pc:spChg chg="mod">
          <ac:chgData name="Rebecca Murray" userId="348d7b1228ad1ca4" providerId="LiveId" clId="{49F14AD4-E4BA-4B56-BEB7-15AD8C5BCBDE}" dt="2023-01-13T18:50:40.194" v="3650" actId="20577"/>
          <ac:spMkLst>
            <pc:docMk/>
            <pc:sldMk cId="3832402584" sldId="300"/>
            <ac:spMk id="3" creationId="{D7E49382-99B7-F272-171B-E6FF3AC08E40}"/>
          </ac:spMkLst>
        </pc:spChg>
      </pc:sldChg>
      <pc:sldChg chg="del">
        <pc:chgData name="Rebecca Murray" userId="348d7b1228ad1ca4" providerId="LiveId" clId="{49F14AD4-E4BA-4B56-BEB7-15AD8C5BCBDE}" dt="2023-01-13T17:22:57.496" v="369" actId="47"/>
        <pc:sldMkLst>
          <pc:docMk/>
          <pc:sldMk cId="1040404304" sldId="301"/>
        </pc:sldMkLst>
      </pc:sldChg>
      <pc:sldChg chg="modSp mod ord">
        <pc:chgData name="Rebecca Murray" userId="348d7b1228ad1ca4" providerId="LiveId" clId="{49F14AD4-E4BA-4B56-BEB7-15AD8C5BCBDE}" dt="2023-01-13T18:29:21.404" v="2989" actId="20577"/>
        <pc:sldMkLst>
          <pc:docMk/>
          <pc:sldMk cId="2259044822" sldId="302"/>
        </pc:sldMkLst>
        <pc:spChg chg="mod">
          <ac:chgData name="Rebecca Murray" userId="348d7b1228ad1ca4" providerId="LiveId" clId="{49F14AD4-E4BA-4B56-BEB7-15AD8C5BCBDE}" dt="2023-01-13T18:29:21.404" v="2989" actId="20577"/>
          <ac:spMkLst>
            <pc:docMk/>
            <pc:sldMk cId="2259044822" sldId="302"/>
            <ac:spMk id="3" creationId="{9CD47C3B-D5BC-D276-FC61-97BFDF9067D1}"/>
          </ac:spMkLst>
        </pc:spChg>
      </pc:sldChg>
      <pc:sldChg chg="del">
        <pc:chgData name="Rebecca Murray" userId="348d7b1228ad1ca4" providerId="LiveId" clId="{49F14AD4-E4BA-4B56-BEB7-15AD8C5BCBDE}" dt="2023-01-13T17:24:54.838" v="385" actId="47"/>
        <pc:sldMkLst>
          <pc:docMk/>
          <pc:sldMk cId="2772082028" sldId="317"/>
        </pc:sldMkLst>
      </pc:sldChg>
      <pc:sldChg chg="del">
        <pc:chgData name="Rebecca Murray" userId="348d7b1228ad1ca4" providerId="LiveId" clId="{49F14AD4-E4BA-4B56-BEB7-15AD8C5BCBDE}" dt="2023-01-13T17:22:14.720" v="356" actId="47"/>
        <pc:sldMkLst>
          <pc:docMk/>
          <pc:sldMk cId="1349002771" sldId="318"/>
        </pc:sldMkLst>
      </pc:sldChg>
      <pc:sldChg chg="del">
        <pc:chgData name="Rebecca Murray" userId="348d7b1228ad1ca4" providerId="LiveId" clId="{49F14AD4-E4BA-4B56-BEB7-15AD8C5BCBDE}" dt="2023-01-13T17:22:25.984" v="363" actId="47"/>
        <pc:sldMkLst>
          <pc:docMk/>
          <pc:sldMk cId="3345519438" sldId="319"/>
        </pc:sldMkLst>
      </pc:sldChg>
      <pc:sldChg chg="del">
        <pc:chgData name="Rebecca Murray" userId="348d7b1228ad1ca4" providerId="LiveId" clId="{49F14AD4-E4BA-4B56-BEB7-15AD8C5BCBDE}" dt="2023-01-13T17:22:26.902" v="364" actId="47"/>
        <pc:sldMkLst>
          <pc:docMk/>
          <pc:sldMk cId="165274823" sldId="320"/>
        </pc:sldMkLst>
      </pc:sldChg>
      <pc:sldChg chg="modSp mod ord">
        <pc:chgData name="Rebecca Murray" userId="348d7b1228ad1ca4" providerId="LiveId" clId="{49F14AD4-E4BA-4B56-BEB7-15AD8C5BCBDE}" dt="2023-01-13T18:07:37.961" v="1646" actId="113"/>
        <pc:sldMkLst>
          <pc:docMk/>
          <pc:sldMk cId="4181996802" sldId="321"/>
        </pc:sldMkLst>
        <pc:spChg chg="mod">
          <ac:chgData name="Rebecca Murray" userId="348d7b1228ad1ca4" providerId="LiveId" clId="{49F14AD4-E4BA-4B56-BEB7-15AD8C5BCBDE}" dt="2023-01-13T18:07:28.988" v="1645" actId="255"/>
          <ac:spMkLst>
            <pc:docMk/>
            <pc:sldMk cId="4181996802" sldId="321"/>
            <ac:spMk id="2" creationId="{3DF94772-041A-369E-1D1E-77A010D8AF3A}"/>
          </ac:spMkLst>
        </pc:spChg>
        <pc:spChg chg="mod">
          <ac:chgData name="Rebecca Murray" userId="348d7b1228ad1ca4" providerId="LiveId" clId="{49F14AD4-E4BA-4B56-BEB7-15AD8C5BCBDE}" dt="2023-01-13T18:07:37.961" v="1646" actId="113"/>
          <ac:spMkLst>
            <pc:docMk/>
            <pc:sldMk cId="4181996802" sldId="321"/>
            <ac:spMk id="3" creationId="{1DEA3D5C-FEE6-4BF0-D295-F676D289C172}"/>
          </ac:spMkLst>
        </pc:spChg>
      </pc:sldChg>
      <pc:sldChg chg="del">
        <pc:chgData name="Rebecca Murray" userId="348d7b1228ad1ca4" providerId="LiveId" clId="{49F14AD4-E4BA-4B56-BEB7-15AD8C5BCBDE}" dt="2023-01-13T17:22:08.330" v="351" actId="47"/>
        <pc:sldMkLst>
          <pc:docMk/>
          <pc:sldMk cId="1544036909" sldId="322"/>
        </pc:sldMkLst>
      </pc:sldChg>
      <pc:sldChg chg="del">
        <pc:chgData name="Rebecca Murray" userId="348d7b1228ad1ca4" providerId="LiveId" clId="{49F14AD4-E4BA-4B56-BEB7-15AD8C5BCBDE}" dt="2023-01-13T17:22:17.201" v="358" actId="47"/>
        <pc:sldMkLst>
          <pc:docMk/>
          <pc:sldMk cId="4250374663" sldId="323"/>
        </pc:sldMkLst>
      </pc:sldChg>
      <pc:sldChg chg="del">
        <pc:chgData name="Rebecca Murray" userId="348d7b1228ad1ca4" providerId="LiveId" clId="{49F14AD4-E4BA-4B56-BEB7-15AD8C5BCBDE}" dt="2023-01-13T17:22:25.118" v="362" actId="47"/>
        <pc:sldMkLst>
          <pc:docMk/>
          <pc:sldMk cId="88467571" sldId="324"/>
        </pc:sldMkLst>
      </pc:sldChg>
      <pc:sldChg chg="del">
        <pc:chgData name="Rebecca Murray" userId="348d7b1228ad1ca4" providerId="LiveId" clId="{49F14AD4-E4BA-4B56-BEB7-15AD8C5BCBDE}" dt="2023-01-13T17:22:28.559" v="365" actId="47"/>
        <pc:sldMkLst>
          <pc:docMk/>
          <pc:sldMk cId="1836697391" sldId="325"/>
        </pc:sldMkLst>
      </pc:sldChg>
      <pc:sldChg chg="del">
        <pc:chgData name="Rebecca Murray" userId="348d7b1228ad1ca4" providerId="LiveId" clId="{49F14AD4-E4BA-4B56-BEB7-15AD8C5BCBDE}" dt="2023-01-13T17:22:52.629" v="367" actId="47"/>
        <pc:sldMkLst>
          <pc:docMk/>
          <pc:sldMk cId="2736623647" sldId="326"/>
        </pc:sldMkLst>
      </pc:sldChg>
      <pc:sldChg chg="del">
        <pc:chgData name="Rebecca Murray" userId="348d7b1228ad1ca4" providerId="LiveId" clId="{49F14AD4-E4BA-4B56-BEB7-15AD8C5BCBDE}" dt="2023-01-13T17:50:41.263" v="746" actId="47"/>
        <pc:sldMkLst>
          <pc:docMk/>
          <pc:sldMk cId="2464556443" sldId="327"/>
        </pc:sldMkLst>
      </pc:sldChg>
      <pc:sldChg chg="del">
        <pc:chgData name="Rebecca Murray" userId="348d7b1228ad1ca4" providerId="LiveId" clId="{49F14AD4-E4BA-4B56-BEB7-15AD8C5BCBDE}" dt="2023-01-13T17:50:44.055" v="747" actId="47"/>
        <pc:sldMkLst>
          <pc:docMk/>
          <pc:sldMk cId="3529824653" sldId="328"/>
        </pc:sldMkLst>
      </pc:sldChg>
      <pc:sldChg chg="del">
        <pc:chgData name="Rebecca Murray" userId="348d7b1228ad1ca4" providerId="LiveId" clId="{49F14AD4-E4BA-4B56-BEB7-15AD8C5BCBDE}" dt="2023-01-13T17:50:45.430" v="748" actId="47"/>
        <pc:sldMkLst>
          <pc:docMk/>
          <pc:sldMk cId="2008515304" sldId="329"/>
        </pc:sldMkLst>
      </pc:sldChg>
      <pc:sldChg chg="del">
        <pc:chgData name="Rebecca Murray" userId="348d7b1228ad1ca4" providerId="LiveId" clId="{49F14AD4-E4BA-4B56-BEB7-15AD8C5BCBDE}" dt="2023-01-13T17:50:49.882" v="749" actId="47"/>
        <pc:sldMkLst>
          <pc:docMk/>
          <pc:sldMk cId="3272306958" sldId="330"/>
        </pc:sldMkLst>
      </pc:sldChg>
      <pc:sldChg chg="del">
        <pc:chgData name="Rebecca Murray" userId="348d7b1228ad1ca4" providerId="LiveId" clId="{49F14AD4-E4BA-4B56-BEB7-15AD8C5BCBDE}" dt="2023-01-13T17:24:26.173" v="380" actId="47"/>
        <pc:sldMkLst>
          <pc:docMk/>
          <pc:sldMk cId="2384164084" sldId="331"/>
        </pc:sldMkLst>
      </pc:sldChg>
      <pc:sldChg chg="modSp mod ord">
        <pc:chgData name="Rebecca Murray" userId="348d7b1228ad1ca4" providerId="LiveId" clId="{49F14AD4-E4BA-4B56-BEB7-15AD8C5BCBDE}" dt="2023-01-13T18:20:09.993" v="2501" actId="20577"/>
        <pc:sldMkLst>
          <pc:docMk/>
          <pc:sldMk cId="3369183836" sldId="332"/>
        </pc:sldMkLst>
        <pc:spChg chg="mod">
          <ac:chgData name="Rebecca Murray" userId="348d7b1228ad1ca4" providerId="LiveId" clId="{49F14AD4-E4BA-4B56-BEB7-15AD8C5BCBDE}" dt="2023-01-13T18:20:09.993" v="2501" actId="20577"/>
          <ac:spMkLst>
            <pc:docMk/>
            <pc:sldMk cId="3369183836" sldId="332"/>
            <ac:spMk id="3" creationId="{0E052C0F-442C-1679-735E-BC6353FE4F31}"/>
          </ac:spMkLst>
        </pc:spChg>
      </pc:sldChg>
      <pc:sldChg chg="del">
        <pc:chgData name="Rebecca Murray" userId="348d7b1228ad1ca4" providerId="LiveId" clId="{49F14AD4-E4BA-4B56-BEB7-15AD8C5BCBDE}" dt="2023-01-13T17:24:27.714" v="381" actId="47"/>
        <pc:sldMkLst>
          <pc:docMk/>
          <pc:sldMk cId="3288140809" sldId="333"/>
        </pc:sldMkLst>
      </pc:sldChg>
      <pc:sldChg chg="del">
        <pc:chgData name="Rebecca Murray" userId="348d7b1228ad1ca4" providerId="LiveId" clId="{49F14AD4-E4BA-4B56-BEB7-15AD8C5BCBDE}" dt="2023-01-13T17:22:59.731" v="370" actId="47"/>
        <pc:sldMkLst>
          <pc:docMk/>
          <pc:sldMk cId="374615118" sldId="335"/>
        </pc:sldMkLst>
      </pc:sldChg>
      <pc:sldChg chg="del">
        <pc:chgData name="Rebecca Murray" userId="348d7b1228ad1ca4" providerId="LiveId" clId="{49F14AD4-E4BA-4B56-BEB7-15AD8C5BCBDE}" dt="2023-01-13T17:24:29.234" v="382" actId="47"/>
        <pc:sldMkLst>
          <pc:docMk/>
          <pc:sldMk cId="2403336175" sldId="336"/>
        </pc:sldMkLst>
      </pc:sldChg>
      <pc:sldChg chg="del">
        <pc:chgData name="Rebecca Murray" userId="348d7b1228ad1ca4" providerId="LiveId" clId="{49F14AD4-E4BA-4B56-BEB7-15AD8C5BCBDE}" dt="2023-01-13T17:24:33.357" v="383" actId="47"/>
        <pc:sldMkLst>
          <pc:docMk/>
          <pc:sldMk cId="3399938282" sldId="337"/>
        </pc:sldMkLst>
      </pc:sldChg>
      <pc:sldChg chg="modSp mod ord">
        <pc:chgData name="Rebecca Murray" userId="348d7b1228ad1ca4" providerId="LiveId" clId="{49F14AD4-E4BA-4B56-BEB7-15AD8C5BCBDE}" dt="2023-01-13T18:48:09.917" v="3586" actId="20577"/>
        <pc:sldMkLst>
          <pc:docMk/>
          <pc:sldMk cId="4248951227" sldId="338"/>
        </pc:sldMkLst>
        <pc:spChg chg="mod">
          <ac:chgData name="Rebecca Murray" userId="348d7b1228ad1ca4" providerId="LiveId" clId="{49F14AD4-E4BA-4B56-BEB7-15AD8C5BCBDE}" dt="2023-01-13T18:48:09.917" v="3586" actId="20577"/>
          <ac:spMkLst>
            <pc:docMk/>
            <pc:sldMk cId="4248951227" sldId="338"/>
            <ac:spMk id="3" creationId="{7B2D220B-F963-AEAE-0C22-2C9EA1A8FC54}"/>
          </ac:spMkLst>
        </pc:spChg>
      </pc:sldChg>
      <pc:sldChg chg="modSp mod ord">
        <pc:chgData name="Rebecca Murray" userId="348d7b1228ad1ca4" providerId="LiveId" clId="{49F14AD4-E4BA-4B56-BEB7-15AD8C5BCBDE}" dt="2023-01-13T18:49:06.979" v="3606" actId="5793"/>
        <pc:sldMkLst>
          <pc:docMk/>
          <pc:sldMk cId="1045245041" sldId="339"/>
        </pc:sldMkLst>
        <pc:spChg chg="mod">
          <ac:chgData name="Rebecca Murray" userId="348d7b1228ad1ca4" providerId="LiveId" clId="{49F14AD4-E4BA-4B56-BEB7-15AD8C5BCBDE}" dt="2023-01-13T18:49:06.979" v="3606" actId="5793"/>
          <ac:spMkLst>
            <pc:docMk/>
            <pc:sldMk cId="1045245041" sldId="339"/>
            <ac:spMk id="3" creationId="{16CD37D3-9BDE-01D7-3131-65E5427CE0F0}"/>
          </ac:spMkLst>
        </pc:spChg>
      </pc:sldChg>
      <pc:sldChg chg="modSp add mod ord">
        <pc:chgData name="Rebecca Murray" userId="348d7b1228ad1ca4" providerId="LiveId" clId="{49F14AD4-E4BA-4B56-BEB7-15AD8C5BCBDE}" dt="2023-01-13T18:36:58.736" v="3429" actId="20577"/>
        <pc:sldMkLst>
          <pc:docMk/>
          <pc:sldMk cId="846845619" sldId="340"/>
        </pc:sldMkLst>
        <pc:spChg chg="mod">
          <ac:chgData name="Rebecca Murray" userId="348d7b1228ad1ca4" providerId="LiveId" clId="{49F14AD4-E4BA-4B56-BEB7-15AD8C5BCBDE}" dt="2023-01-13T17:43:26.163" v="460" actId="255"/>
          <ac:spMkLst>
            <pc:docMk/>
            <pc:sldMk cId="846845619" sldId="340"/>
            <ac:spMk id="2" creationId="{5C41F0F4-3C31-D5E1-0903-73EE7E9C152E}"/>
          </ac:spMkLst>
        </pc:spChg>
        <pc:spChg chg="mod">
          <ac:chgData name="Rebecca Murray" userId="348d7b1228ad1ca4" providerId="LiveId" clId="{49F14AD4-E4BA-4B56-BEB7-15AD8C5BCBDE}" dt="2023-01-13T18:36:58.736" v="3429" actId="20577"/>
          <ac:spMkLst>
            <pc:docMk/>
            <pc:sldMk cId="846845619" sldId="340"/>
            <ac:spMk id="3" creationId="{DA244D7A-9498-3960-6B36-63D81B8A2089}"/>
          </ac:spMkLst>
        </pc:spChg>
      </pc:sldChg>
      <pc:sldChg chg="del">
        <pc:chgData name="Rebecca Murray" userId="348d7b1228ad1ca4" providerId="LiveId" clId="{49F14AD4-E4BA-4B56-BEB7-15AD8C5BCBDE}" dt="2023-01-13T17:24:51.908" v="384" actId="47"/>
        <pc:sldMkLst>
          <pc:docMk/>
          <pc:sldMk cId="3085430607" sldId="340"/>
        </pc:sldMkLst>
      </pc:sldChg>
      <pc:sldChg chg="modSp add mod ord">
        <pc:chgData name="Rebecca Murray" userId="348d7b1228ad1ca4" providerId="LiveId" clId="{49F14AD4-E4BA-4B56-BEB7-15AD8C5BCBDE}" dt="2023-01-13T18:38:26.145" v="3452" actId="20577"/>
        <pc:sldMkLst>
          <pc:docMk/>
          <pc:sldMk cId="2380368439" sldId="341"/>
        </pc:sldMkLst>
        <pc:spChg chg="mod">
          <ac:chgData name="Rebecca Murray" userId="348d7b1228ad1ca4" providerId="LiveId" clId="{49F14AD4-E4BA-4B56-BEB7-15AD8C5BCBDE}" dt="2023-01-13T18:38:26.145" v="3452" actId="20577"/>
          <ac:spMkLst>
            <pc:docMk/>
            <pc:sldMk cId="2380368439" sldId="341"/>
            <ac:spMk id="3" creationId="{8299F84B-F758-00DB-32CD-FBC30C7098F6}"/>
          </ac:spMkLst>
        </pc:spChg>
      </pc:sldChg>
      <pc:sldChg chg="modSp add mod ord">
        <pc:chgData name="Rebecca Murray" userId="348d7b1228ad1ca4" providerId="LiveId" clId="{49F14AD4-E4BA-4B56-BEB7-15AD8C5BCBDE}" dt="2023-01-13T18:41:35.096" v="3522" actId="20577"/>
        <pc:sldMkLst>
          <pc:docMk/>
          <pc:sldMk cId="1452397198" sldId="342"/>
        </pc:sldMkLst>
        <pc:spChg chg="mod">
          <ac:chgData name="Rebecca Murray" userId="348d7b1228ad1ca4" providerId="LiveId" clId="{49F14AD4-E4BA-4B56-BEB7-15AD8C5BCBDE}" dt="2023-01-13T18:41:35.096" v="3522" actId="20577"/>
          <ac:spMkLst>
            <pc:docMk/>
            <pc:sldMk cId="1452397198" sldId="342"/>
            <ac:spMk id="3" creationId="{768871DE-42F5-7258-6561-7AB0F893E46F}"/>
          </ac:spMkLst>
        </pc:spChg>
      </pc:sldChg>
      <pc:sldChg chg="modSp add mod ord">
        <pc:chgData name="Rebecca Murray" userId="348d7b1228ad1ca4" providerId="LiveId" clId="{49F14AD4-E4BA-4B56-BEB7-15AD8C5BCBDE}" dt="2023-01-13T17:49:43.883" v="745"/>
        <pc:sldMkLst>
          <pc:docMk/>
          <pc:sldMk cId="4204063404" sldId="343"/>
        </pc:sldMkLst>
        <pc:spChg chg="mod">
          <ac:chgData name="Rebecca Murray" userId="348d7b1228ad1ca4" providerId="LiveId" clId="{49F14AD4-E4BA-4B56-BEB7-15AD8C5BCBDE}" dt="2023-01-13T17:48:56.062" v="741" actId="27636"/>
          <ac:spMkLst>
            <pc:docMk/>
            <pc:sldMk cId="4204063404" sldId="343"/>
            <ac:spMk id="2" creationId="{D7BE1C47-163E-728E-F2F4-9071EA9200E6}"/>
          </ac:spMkLst>
        </pc:spChg>
        <pc:spChg chg="mod">
          <ac:chgData name="Rebecca Murray" userId="348d7b1228ad1ca4" providerId="LiveId" clId="{49F14AD4-E4BA-4B56-BEB7-15AD8C5BCBDE}" dt="2023-01-13T17:49:43.883" v="745"/>
          <ac:spMkLst>
            <pc:docMk/>
            <pc:sldMk cId="4204063404" sldId="343"/>
            <ac:spMk id="3" creationId="{8EA04735-856B-EA78-B1AC-96FE458C608D}"/>
          </ac:spMkLst>
        </pc:spChg>
      </pc:sldChg>
      <pc:sldChg chg="delSp modSp new mod ord">
        <pc:chgData name="Rebecca Murray" userId="348d7b1228ad1ca4" providerId="LiveId" clId="{49F14AD4-E4BA-4B56-BEB7-15AD8C5BCBDE}" dt="2023-01-13T17:46:37.634" v="673" actId="14100"/>
        <pc:sldMkLst>
          <pc:docMk/>
          <pc:sldMk cId="1729505046" sldId="344"/>
        </pc:sldMkLst>
        <pc:spChg chg="mod">
          <ac:chgData name="Rebecca Murray" userId="348d7b1228ad1ca4" providerId="LiveId" clId="{49F14AD4-E4BA-4B56-BEB7-15AD8C5BCBDE}" dt="2023-01-13T17:46:37.634" v="673" actId="14100"/>
          <ac:spMkLst>
            <pc:docMk/>
            <pc:sldMk cId="1729505046" sldId="344"/>
            <ac:spMk id="2" creationId="{254ECB51-DED9-8A0F-E2F2-8BA648DCF947}"/>
          </ac:spMkLst>
        </pc:spChg>
        <pc:spChg chg="del">
          <ac:chgData name="Rebecca Murray" userId="348d7b1228ad1ca4" providerId="LiveId" clId="{49F14AD4-E4BA-4B56-BEB7-15AD8C5BCBDE}" dt="2023-01-13T17:46:16.248" v="669" actId="478"/>
          <ac:spMkLst>
            <pc:docMk/>
            <pc:sldMk cId="1729505046" sldId="344"/>
            <ac:spMk id="3" creationId="{9BF33F85-197D-7688-B1AA-D462C6609CA8}"/>
          </ac:spMkLst>
        </pc:spChg>
      </pc:sldChg>
      <pc:sldChg chg="delSp modSp new mod">
        <pc:chgData name="Rebecca Murray" userId="348d7b1228ad1ca4" providerId="LiveId" clId="{49F14AD4-E4BA-4B56-BEB7-15AD8C5BCBDE}" dt="2023-01-13T17:48:41.040" v="739" actId="255"/>
        <pc:sldMkLst>
          <pc:docMk/>
          <pc:sldMk cId="3324660888" sldId="345"/>
        </pc:sldMkLst>
        <pc:spChg chg="mod">
          <ac:chgData name="Rebecca Murray" userId="348d7b1228ad1ca4" providerId="LiveId" clId="{49F14AD4-E4BA-4B56-BEB7-15AD8C5BCBDE}" dt="2023-01-13T17:48:41.040" v="739" actId="255"/>
          <ac:spMkLst>
            <pc:docMk/>
            <pc:sldMk cId="3324660888" sldId="345"/>
            <ac:spMk id="2" creationId="{C9E34C36-FB25-B06B-C0F3-7D193A8B81A0}"/>
          </ac:spMkLst>
        </pc:spChg>
        <pc:spChg chg="del">
          <ac:chgData name="Rebecca Murray" userId="348d7b1228ad1ca4" providerId="LiveId" clId="{49F14AD4-E4BA-4B56-BEB7-15AD8C5BCBDE}" dt="2023-01-13T17:47:25.728" v="726" actId="478"/>
          <ac:spMkLst>
            <pc:docMk/>
            <pc:sldMk cId="3324660888" sldId="345"/>
            <ac:spMk id="3" creationId="{D0376AE9-DC27-4A30-8947-E9B28BF0E9B1}"/>
          </ac:spMkLst>
        </pc:spChg>
      </pc:sldChg>
      <pc:sldChg chg="modSp new mod">
        <pc:chgData name="Rebecca Murray" userId="348d7b1228ad1ca4" providerId="LiveId" clId="{49F14AD4-E4BA-4B56-BEB7-15AD8C5BCBDE}" dt="2023-01-13T18:43:06.949" v="3529" actId="20577"/>
        <pc:sldMkLst>
          <pc:docMk/>
          <pc:sldMk cId="3867163585" sldId="346"/>
        </pc:sldMkLst>
        <pc:spChg chg="mod">
          <ac:chgData name="Rebecca Murray" userId="348d7b1228ad1ca4" providerId="LiveId" clId="{49F14AD4-E4BA-4B56-BEB7-15AD8C5BCBDE}" dt="2023-01-13T17:57:16.098" v="1300" actId="20577"/>
          <ac:spMkLst>
            <pc:docMk/>
            <pc:sldMk cId="3867163585" sldId="346"/>
            <ac:spMk id="2" creationId="{D751FBC9-9E36-50D7-2D45-2865C0E5E1A5}"/>
          </ac:spMkLst>
        </pc:spChg>
        <pc:spChg chg="mod">
          <ac:chgData name="Rebecca Murray" userId="348d7b1228ad1ca4" providerId="LiveId" clId="{49F14AD4-E4BA-4B56-BEB7-15AD8C5BCBDE}" dt="2023-01-13T18:43:06.949" v="3529" actId="20577"/>
          <ac:spMkLst>
            <pc:docMk/>
            <pc:sldMk cId="3867163585" sldId="346"/>
            <ac:spMk id="3" creationId="{C29FC54F-3856-0DAF-D769-32B02D45C489}"/>
          </ac:spMkLst>
        </pc:spChg>
      </pc:sldChg>
      <pc:sldChg chg="modSp new mod">
        <pc:chgData name="Rebecca Murray" userId="348d7b1228ad1ca4" providerId="LiveId" clId="{49F14AD4-E4BA-4B56-BEB7-15AD8C5BCBDE}" dt="2023-01-13T18:11:43.582" v="2009" actId="5793"/>
        <pc:sldMkLst>
          <pc:docMk/>
          <pc:sldMk cId="2905354434" sldId="347"/>
        </pc:sldMkLst>
        <pc:spChg chg="mod">
          <ac:chgData name="Rebecca Murray" userId="348d7b1228ad1ca4" providerId="LiveId" clId="{49F14AD4-E4BA-4B56-BEB7-15AD8C5BCBDE}" dt="2023-01-13T18:10:41.446" v="1871" actId="20577"/>
          <ac:spMkLst>
            <pc:docMk/>
            <pc:sldMk cId="2905354434" sldId="347"/>
            <ac:spMk id="2" creationId="{9CEBD404-98CB-28B2-5222-EC97C8493E02}"/>
          </ac:spMkLst>
        </pc:spChg>
        <pc:spChg chg="mod">
          <ac:chgData name="Rebecca Murray" userId="348d7b1228ad1ca4" providerId="LiveId" clId="{49F14AD4-E4BA-4B56-BEB7-15AD8C5BCBDE}" dt="2023-01-13T18:11:43.582" v="2009" actId="5793"/>
          <ac:spMkLst>
            <pc:docMk/>
            <pc:sldMk cId="2905354434" sldId="347"/>
            <ac:spMk id="3" creationId="{A490952A-10F0-D115-05C6-DDF2BFC151B6}"/>
          </ac:spMkLst>
        </pc:spChg>
      </pc:sldChg>
      <pc:sldChg chg="modSp new mod">
        <pc:chgData name="Rebecca Murray" userId="348d7b1228ad1ca4" providerId="LiveId" clId="{49F14AD4-E4BA-4B56-BEB7-15AD8C5BCBDE}" dt="2023-01-13T18:16:21.620" v="2440" actId="5793"/>
        <pc:sldMkLst>
          <pc:docMk/>
          <pc:sldMk cId="2165761170" sldId="348"/>
        </pc:sldMkLst>
        <pc:spChg chg="mod">
          <ac:chgData name="Rebecca Murray" userId="348d7b1228ad1ca4" providerId="LiveId" clId="{49F14AD4-E4BA-4B56-BEB7-15AD8C5BCBDE}" dt="2023-01-13T18:15:22.175" v="2425" actId="20577"/>
          <ac:spMkLst>
            <pc:docMk/>
            <pc:sldMk cId="2165761170" sldId="348"/>
            <ac:spMk id="2" creationId="{4C883E37-F582-CA5A-A9D4-18EBEFDFC456}"/>
          </ac:spMkLst>
        </pc:spChg>
        <pc:spChg chg="mod">
          <ac:chgData name="Rebecca Murray" userId="348d7b1228ad1ca4" providerId="LiveId" clId="{49F14AD4-E4BA-4B56-BEB7-15AD8C5BCBDE}" dt="2023-01-13T18:16:21.620" v="2440" actId="5793"/>
          <ac:spMkLst>
            <pc:docMk/>
            <pc:sldMk cId="2165761170" sldId="348"/>
            <ac:spMk id="3" creationId="{E7AEFE5D-05A2-E9AF-5BF9-6BEBD9AEFF1C}"/>
          </ac:spMkLst>
        </pc:spChg>
      </pc:sldChg>
      <pc:sldChg chg="delSp modSp new mod">
        <pc:chgData name="Rebecca Murray" userId="348d7b1228ad1ca4" providerId="LiveId" clId="{49F14AD4-E4BA-4B56-BEB7-15AD8C5BCBDE}" dt="2023-01-13T18:27:35.431" v="2917" actId="20577"/>
        <pc:sldMkLst>
          <pc:docMk/>
          <pc:sldMk cId="820625900" sldId="349"/>
        </pc:sldMkLst>
        <pc:spChg chg="mod">
          <ac:chgData name="Rebecca Murray" userId="348d7b1228ad1ca4" providerId="LiveId" clId="{49F14AD4-E4BA-4B56-BEB7-15AD8C5BCBDE}" dt="2023-01-13T18:27:35.431" v="2917" actId="20577"/>
          <ac:spMkLst>
            <pc:docMk/>
            <pc:sldMk cId="820625900" sldId="349"/>
            <ac:spMk id="2" creationId="{AA331590-EE76-4760-AC0F-6D431DBFDF01}"/>
          </ac:spMkLst>
        </pc:spChg>
        <pc:spChg chg="del">
          <ac:chgData name="Rebecca Murray" userId="348d7b1228ad1ca4" providerId="LiveId" clId="{49F14AD4-E4BA-4B56-BEB7-15AD8C5BCBDE}" dt="2023-01-13T18:21:30.084" v="2595" actId="478"/>
          <ac:spMkLst>
            <pc:docMk/>
            <pc:sldMk cId="820625900" sldId="349"/>
            <ac:spMk id="3" creationId="{5EF40999-EFE9-7CA7-E2C0-CC67CC1AE517}"/>
          </ac:spMkLst>
        </pc:spChg>
      </pc:sldChg>
      <pc:sldChg chg="new del">
        <pc:chgData name="Rebecca Murray" userId="348d7b1228ad1ca4" providerId="LiveId" clId="{49F14AD4-E4BA-4B56-BEB7-15AD8C5BCBDE}" dt="2023-01-13T18:20:45.441" v="2504" actId="680"/>
        <pc:sldMkLst>
          <pc:docMk/>
          <pc:sldMk cId="977652311" sldId="349"/>
        </pc:sldMkLst>
      </pc:sldChg>
      <pc:sldChg chg="modSp new mod">
        <pc:chgData name="Rebecca Murray" userId="348d7b1228ad1ca4" providerId="LiveId" clId="{49F14AD4-E4BA-4B56-BEB7-15AD8C5BCBDE}" dt="2023-01-13T18:49:33.995" v="3612" actId="120"/>
        <pc:sldMkLst>
          <pc:docMk/>
          <pc:sldMk cId="1075624862" sldId="350"/>
        </pc:sldMkLst>
        <pc:spChg chg="mod">
          <ac:chgData name="Rebecca Murray" userId="348d7b1228ad1ca4" providerId="LiveId" clId="{49F14AD4-E4BA-4B56-BEB7-15AD8C5BCBDE}" dt="2023-01-13T18:32:37.511" v="3307" actId="20577"/>
          <ac:spMkLst>
            <pc:docMk/>
            <pc:sldMk cId="1075624862" sldId="350"/>
            <ac:spMk id="2" creationId="{1AB60594-6CEA-AECD-B21C-EDB1F6124F69}"/>
          </ac:spMkLst>
        </pc:spChg>
        <pc:spChg chg="mod">
          <ac:chgData name="Rebecca Murray" userId="348d7b1228ad1ca4" providerId="LiveId" clId="{49F14AD4-E4BA-4B56-BEB7-15AD8C5BCBDE}" dt="2023-01-13T18:49:33.995" v="3612" actId="120"/>
          <ac:spMkLst>
            <pc:docMk/>
            <pc:sldMk cId="1075624862" sldId="350"/>
            <ac:spMk id="3" creationId="{0D7CAE06-7E03-593F-67DB-FB21990907E3}"/>
          </ac:spMkLst>
        </pc:spChg>
      </pc:sldChg>
      <pc:sldChg chg="modSp add mod">
        <pc:chgData name="Rebecca Murray" userId="348d7b1228ad1ca4" providerId="LiveId" clId="{49F14AD4-E4BA-4B56-BEB7-15AD8C5BCBDE}" dt="2023-01-13T18:51:14.653" v="3656" actId="20577"/>
        <pc:sldMkLst>
          <pc:docMk/>
          <pc:sldMk cId="1608797295" sldId="351"/>
        </pc:sldMkLst>
        <pc:spChg chg="mod">
          <ac:chgData name="Rebecca Murray" userId="348d7b1228ad1ca4" providerId="LiveId" clId="{49F14AD4-E4BA-4B56-BEB7-15AD8C5BCBDE}" dt="2023-01-13T18:51:14.653" v="3656" actId="20577"/>
          <ac:spMkLst>
            <pc:docMk/>
            <pc:sldMk cId="1608797295" sldId="351"/>
            <ac:spMk id="3" creationId="{0D7CAE06-7E03-593F-67DB-FB21990907E3}"/>
          </ac:spMkLst>
        </pc:spChg>
      </pc:sldChg>
      <pc:sldChg chg="modSp add mod">
        <pc:chgData name="Rebecca Murray" userId="348d7b1228ad1ca4" providerId="LiveId" clId="{49F14AD4-E4BA-4B56-BEB7-15AD8C5BCBDE}" dt="2023-01-13T18:51:45.529" v="3658" actId="1076"/>
        <pc:sldMkLst>
          <pc:docMk/>
          <pc:sldMk cId="750627678" sldId="352"/>
        </pc:sldMkLst>
        <pc:spChg chg="mod">
          <ac:chgData name="Rebecca Murray" userId="348d7b1228ad1ca4" providerId="LiveId" clId="{49F14AD4-E4BA-4B56-BEB7-15AD8C5BCBDE}" dt="2023-01-13T18:35:36.314" v="3408" actId="20577"/>
          <ac:spMkLst>
            <pc:docMk/>
            <pc:sldMk cId="750627678" sldId="352"/>
            <ac:spMk id="2" creationId="{1AAD1BDD-5471-447A-9B21-4964C43214C8}"/>
          </ac:spMkLst>
        </pc:spChg>
        <pc:spChg chg="mod">
          <ac:chgData name="Rebecca Murray" userId="348d7b1228ad1ca4" providerId="LiveId" clId="{49F14AD4-E4BA-4B56-BEB7-15AD8C5BCBDE}" dt="2023-01-13T18:51:42.407" v="3657" actId="14100"/>
          <ac:spMkLst>
            <pc:docMk/>
            <pc:sldMk cId="750627678" sldId="352"/>
            <ac:spMk id="3" creationId="{56021A46-28FF-4FF8-9BBA-EB11848912FA}"/>
          </ac:spMkLst>
        </pc:spChg>
        <pc:picChg chg="mod">
          <ac:chgData name="Rebecca Murray" userId="348d7b1228ad1ca4" providerId="LiveId" clId="{49F14AD4-E4BA-4B56-BEB7-15AD8C5BCBDE}" dt="2023-01-13T18:51:45.529" v="3658" actId="1076"/>
          <ac:picMkLst>
            <pc:docMk/>
            <pc:sldMk cId="750627678" sldId="352"/>
            <ac:picMk id="5" creationId="{9568D381-39E2-6969-B3F4-1B9B1F4E793E}"/>
          </ac:picMkLst>
        </pc:picChg>
      </pc:sldChg>
    </pc:docChg>
  </pc:docChgLst>
  <pc:docChgLst>
    <pc:chgData name="Rebecca Murray" userId="348d7b1228ad1ca4" providerId="LiveId" clId="{9E502EF8-35E7-490E-8F05-9586C33BFBDF}"/>
    <pc:docChg chg="modSld">
      <pc:chgData name="Rebecca Murray" userId="348d7b1228ad1ca4" providerId="LiveId" clId="{9E502EF8-35E7-490E-8F05-9586C33BFBDF}" dt="2023-01-13T17:10:50.623" v="0" actId="20577"/>
      <pc:docMkLst>
        <pc:docMk/>
      </pc:docMkLst>
      <pc:sldChg chg="modSp mod">
        <pc:chgData name="Rebecca Murray" userId="348d7b1228ad1ca4" providerId="LiveId" clId="{9E502EF8-35E7-490E-8F05-9586C33BFBDF}" dt="2023-01-13T17:10:50.623" v="0" actId="20577"/>
        <pc:sldMkLst>
          <pc:docMk/>
          <pc:sldMk cId="1656350939" sldId="299"/>
        </pc:sldMkLst>
        <pc:spChg chg="mod">
          <ac:chgData name="Rebecca Murray" userId="348d7b1228ad1ca4" providerId="LiveId" clId="{9E502EF8-35E7-490E-8F05-9586C33BFBDF}" dt="2023-01-13T17:10:50.623" v="0" actId="20577"/>
          <ac:spMkLst>
            <pc:docMk/>
            <pc:sldMk cId="1656350939" sldId="299"/>
            <ac:spMk id="3" creationId="{23648FF5-1FB1-E7E8-BF7F-93307DFB442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1/13/2023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84A29A4-78C8-47AB-BA06-22CB45938951}" type="datetime1">
              <a:rPr lang="en-US" smtClean="0"/>
              <a:t>1/13/2023</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1ED4ACF-2D82-46F2-A8E9-23963AA34E86}" type="datetime1">
              <a:rPr lang="en-US" smtClean="0"/>
              <a:t>1/13/2023</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E374B5B-21A0-4192-BF4C-38187F1A68D8}" type="datetime1">
              <a:rPr lang="en-US" smtClean="0"/>
              <a:t>1/13/2023</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3B5CF7C-B333-48E1-A4A6-83A3C8B73AC0}" type="datetime1">
              <a:rPr lang="en-US" smtClean="0"/>
              <a:t>1/13/2023</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E320762-5CBF-4210-AB54-376B091119F8}" type="datetime1">
              <a:rPr lang="en-US" smtClean="0"/>
              <a:t>1/13/2023</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7F0DB371-BF5F-4058-A212-1A908E4D2674}" type="datetime1">
              <a:rPr lang="en-US" smtClean="0"/>
              <a:t>1/13/2023</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r>
              <a:rPr lang="en-US" dirty="0"/>
              <a:t>Add a footer</a:t>
            </a:r>
          </a:p>
        </p:txBody>
      </p:sp>
      <p:sp>
        <p:nvSpPr>
          <p:cNvPr id="212" name="Date Placeholder 211"/>
          <p:cNvSpPr>
            <a:spLocks noGrp="1"/>
          </p:cNvSpPr>
          <p:nvPr>
            <p:ph type="dt" sz="half" idx="10"/>
          </p:nvPr>
        </p:nvSpPr>
        <p:spPr/>
        <p:txBody>
          <a:bodyPr/>
          <a:lstStyle/>
          <a:p>
            <a:fld id="{60A4083B-90AA-48CF-BAD5-00AA24D7F288}" type="datetime1">
              <a:rPr lang="en-US" smtClean="0"/>
              <a:t>1/13/2023</a:t>
            </a:fld>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lvl1pPr>
              <a:defRPr>
                <a:solidFill>
                  <a:schemeClr val="bg1"/>
                </a:solidFill>
              </a:defRPr>
            </a:lvl1pPr>
          </a:lstStyle>
          <a:p>
            <a:fld id="{F5BAF629-ECA2-4CF3-B790-9D9BDED98269}" type="datetime1">
              <a:rPr lang="en-US" smtClean="0"/>
              <a:pPr/>
              <a:t>1/13/2023</a:t>
            </a:fld>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r>
              <a:rPr lang="en-US" dirty="0"/>
              <a:t>Add a footer</a:t>
            </a:r>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B51B2453-8663-4C69-AF73-9FD7B1DEC5D0}" type="datetime1">
              <a:rPr lang="en-US" smtClean="0"/>
              <a:pPr/>
              <a:t>1/13/2023</a:t>
            </a:fld>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3845" y="1529967"/>
            <a:ext cx="9604310" cy="3383280"/>
          </a:xfrm>
        </p:spPr>
        <p:txBody>
          <a:bodyPr>
            <a:normAutofit fontScale="90000"/>
          </a:bodyPr>
          <a:lstStyle/>
          <a:p>
            <a:pPr algn="ctr"/>
            <a:r>
              <a:rPr lang="en-US" sz="4400" b="0" dirty="0"/>
              <a:t>Guidance for</a:t>
            </a:r>
            <a:br>
              <a:rPr lang="en-US" sz="4400" b="0" dirty="0"/>
            </a:br>
            <a:br>
              <a:rPr lang="en-US" sz="4400" b="0" dirty="0"/>
            </a:br>
            <a:r>
              <a:rPr lang="en-US" sz="4400" i="1" dirty="0">
                <a:solidFill>
                  <a:schemeClr val="accent1"/>
                </a:solidFill>
              </a:rPr>
              <a:t>Creating </a:t>
            </a:r>
            <a:br>
              <a:rPr lang="en-US" sz="4400" i="1" dirty="0">
                <a:solidFill>
                  <a:schemeClr val="accent1"/>
                </a:solidFill>
              </a:rPr>
            </a:br>
            <a:r>
              <a:rPr lang="en-US" sz="4400" i="1" dirty="0">
                <a:solidFill>
                  <a:schemeClr val="accent1"/>
                </a:solidFill>
              </a:rPr>
              <a:t>Informed Consent and Recruitment Documents for Research</a:t>
            </a:r>
            <a:br>
              <a:rPr lang="en-US" sz="4400" i="1" dirty="0">
                <a:solidFill>
                  <a:schemeClr val="accent1"/>
                </a:solidFill>
              </a:rPr>
            </a:br>
            <a:br>
              <a:rPr lang="en-US" sz="4400" i="1" dirty="0">
                <a:solidFill>
                  <a:srgbClr val="FF0000"/>
                </a:solidFill>
              </a:rPr>
            </a:br>
            <a:r>
              <a:rPr lang="en-US" sz="4400" b="0" dirty="0"/>
              <a:t>Barry University IRB </a:t>
            </a:r>
          </a:p>
        </p:txBody>
      </p:sp>
      <p:sp>
        <p:nvSpPr>
          <p:cNvPr id="3" name="Subtitle 2"/>
          <p:cNvSpPr>
            <a:spLocks noGrp="1"/>
          </p:cNvSpPr>
          <p:nvPr>
            <p:ph type="subTitle" idx="1"/>
          </p:nvPr>
        </p:nvSpPr>
        <p:spPr/>
        <p:txBody>
          <a:bodyPr/>
          <a:lstStyle/>
          <a:p>
            <a:pPr algn="ctr"/>
            <a:r>
              <a:rPr lang="en-US" dirty="0"/>
              <a:t>January 2023</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F85BF-AD2B-4FDC-D267-6A8C810BA48D}"/>
              </a:ext>
            </a:extLst>
          </p:cNvPr>
          <p:cNvSpPr>
            <a:spLocks noGrp="1"/>
          </p:cNvSpPr>
          <p:nvPr>
            <p:ph type="title"/>
          </p:nvPr>
        </p:nvSpPr>
        <p:spPr>
          <a:xfrm>
            <a:off x="1295400" y="856034"/>
            <a:ext cx="9601200" cy="621314"/>
          </a:xfrm>
        </p:spPr>
        <p:txBody>
          <a:bodyPr>
            <a:normAutofit/>
          </a:bodyPr>
          <a:lstStyle/>
          <a:p>
            <a:r>
              <a:rPr lang="en-US" dirty="0"/>
              <a:t> Describe Level of Risk to Participants</a:t>
            </a:r>
          </a:p>
        </p:txBody>
      </p:sp>
      <p:sp>
        <p:nvSpPr>
          <p:cNvPr id="3" name="Content Placeholder 2">
            <a:extLst>
              <a:ext uri="{FF2B5EF4-FFF2-40B4-BE49-F238E27FC236}">
                <a16:creationId xmlns:a16="http://schemas.microsoft.com/office/drawing/2014/main" id="{23648FF5-1FB1-E7E8-BF7F-93307DFB4424}"/>
              </a:ext>
            </a:extLst>
          </p:cNvPr>
          <p:cNvSpPr>
            <a:spLocks noGrp="1"/>
          </p:cNvSpPr>
          <p:nvPr>
            <p:ph idx="1"/>
          </p:nvPr>
        </p:nvSpPr>
        <p:spPr>
          <a:xfrm>
            <a:off x="1412132" y="1835285"/>
            <a:ext cx="9601200" cy="2940996"/>
          </a:xfrm>
        </p:spPr>
        <p:txBody>
          <a:bodyPr>
            <a:normAutofit fontScale="85000" lnSpcReduction="20000"/>
          </a:bodyPr>
          <a:lstStyle/>
          <a:p>
            <a:pPr marL="0" indent="0">
              <a:buNone/>
            </a:pPr>
            <a:r>
              <a:rPr lang="en-US" sz="2400" dirty="0"/>
              <a:t>Risk is typically described as “minimal” or “greater than minimal”</a:t>
            </a:r>
          </a:p>
          <a:p>
            <a:pPr lvl="1"/>
            <a:r>
              <a:rPr lang="en-US" sz="2400" b="0" i="0" dirty="0">
                <a:solidFill>
                  <a:srgbClr val="333333"/>
                </a:solidFill>
                <a:effectLst/>
              </a:rPr>
              <a:t>A commonly accepted definition of minimal risk is that the risk of harm anticipated in the proposed research is not greater (considering probability and magnitude) than those ordinarily encountered in daily life or during the performance of routine physical or psychological examinations or tests.</a:t>
            </a:r>
          </a:p>
          <a:p>
            <a:pPr lvl="1"/>
            <a:r>
              <a:rPr lang="en-US" sz="2400" b="0" i="0" dirty="0">
                <a:solidFill>
                  <a:srgbClr val="111111"/>
                </a:solidFill>
                <a:effectLst/>
              </a:rPr>
              <a:t>A commonly accepted definition of greater than minimal </a:t>
            </a:r>
            <a:r>
              <a:rPr lang="en-US" sz="2400" dirty="0">
                <a:solidFill>
                  <a:srgbClr val="111111"/>
                </a:solidFill>
              </a:rPr>
              <a:t>r</a:t>
            </a:r>
            <a:r>
              <a:rPr lang="en-US" sz="2400" b="0" i="0" dirty="0">
                <a:solidFill>
                  <a:srgbClr val="111111"/>
                </a:solidFill>
                <a:effectLst/>
              </a:rPr>
              <a:t>isk is that the</a:t>
            </a:r>
            <a:r>
              <a:rPr lang="en-US" sz="2400" b="1" i="0" dirty="0">
                <a:solidFill>
                  <a:srgbClr val="111111"/>
                </a:solidFill>
                <a:effectLst/>
              </a:rPr>
              <a:t> </a:t>
            </a:r>
            <a:r>
              <a:rPr lang="en-US" sz="2400" i="0" dirty="0">
                <a:solidFill>
                  <a:srgbClr val="111111"/>
                </a:solidFill>
                <a:effectLst/>
              </a:rPr>
              <a:t>probability and magnitude of harm or discomfort to participants are more </a:t>
            </a:r>
            <a:r>
              <a:rPr lang="en-US" sz="2400" i="0">
                <a:solidFill>
                  <a:srgbClr val="111111"/>
                </a:solidFill>
                <a:effectLst/>
              </a:rPr>
              <a:t>than minimal.</a:t>
            </a:r>
            <a:endParaRPr lang="en-US" sz="2400" i="0" dirty="0">
              <a:solidFill>
                <a:srgbClr val="111111"/>
              </a:solidFill>
              <a:effectLst/>
            </a:endParaRPr>
          </a:p>
          <a:p>
            <a:pPr lvl="2"/>
            <a:r>
              <a:rPr lang="en-US" sz="2400" dirty="0">
                <a:solidFill>
                  <a:srgbClr val="111111"/>
                </a:solidFill>
              </a:rPr>
              <a:t>Research involving greater than minimal risk requires </a:t>
            </a:r>
            <a:r>
              <a:rPr lang="en-US" sz="2400" b="0" i="0" dirty="0">
                <a:solidFill>
                  <a:srgbClr val="111111"/>
                </a:solidFill>
                <a:effectLst/>
              </a:rPr>
              <a:t>safety monitoring. Explain the surveillance and protections </a:t>
            </a:r>
            <a:r>
              <a:rPr lang="en-US" sz="2400" dirty="0">
                <a:solidFill>
                  <a:srgbClr val="111111"/>
                </a:solidFill>
              </a:rPr>
              <a:t>you</a:t>
            </a:r>
            <a:r>
              <a:rPr lang="en-US" sz="2400" b="0" i="0" dirty="0">
                <a:solidFill>
                  <a:srgbClr val="111111"/>
                </a:solidFill>
                <a:effectLst/>
              </a:rPr>
              <a:t> will have in place to minimize harm to participants.</a:t>
            </a:r>
            <a:endParaRPr lang="en-US" sz="2400" i="1" dirty="0"/>
          </a:p>
          <a:p>
            <a:pPr marL="0" indent="0">
              <a:buNone/>
            </a:pPr>
            <a:endParaRPr lang="en-US" dirty="0"/>
          </a:p>
        </p:txBody>
      </p:sp>
    </p:spTree>
    <p:extLst>
      <p:ext uri="{BB962C8B-B14F-4D97-AF65-F5344CB8AC3E}">
        <p14:creationId xmlns:p14="http://schemas.microsoft.com/office/powerpoint/2010/main" val="1656350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4EC9C-60B1-0433-9E18-A43AE54AFD0A}"/>
              </a:ext>
            </a:extLst>
          </p:cNvPr>
          <p:cNvSpPr>
            <a:spLocks noGrp="1"/>
          </p:cNvSpPr>
          <p:nvPr>
            <p:ph type="title"/>
          </p:nvPr>
        </p:nvSpPr>
        <p:spPr>
          <a:xfrm>
            <a:off x="1295400" y="597610"/>
            <a:ext cx="9601200" cy="1383591"/>
          </a:xfrm>
        </p:spPr>
        <p:txBody>
          <a:bodyPr>
            <a:normAutofit fontScale="90000"/>
          </a:bodyPr>
          <a:lstStyle/>
          <a:p>
            <a:br>
              <a:rPr lang="en-US" dirty="0"/>
            </a:br>
            <a:r>
              <a:rPr lang="en-US" sz="3600" dirty="0"/>
              <a:t>Boilerplate Language to Describe Risk</a:t>
            </a:r>
            <a:br>
              <a:rPr lang="en-US" dirty="0"/>
            </a:br>
            <a:endParaRPr lang="en-US" dirty="0"/>
          </a:p>
        </p:txBody>
      </p:sp>
      <p:sp>
        <p:nvSpPr>
          <p:cNvPr id="3" name="Content Placeholder 2">
            <a:extLst>
              <a:ext uri="{FF2B5EF4-FFF2-40B4-BE49-F238E27FC236}">
                <a16:creationId xmlns:a16="http://schemas.microsoft.com/office/drawing/2014/main" id="{121DC456-8BC1-4DA6-56D7-FDFC3F1F1989}"/>
              </a:ext>
            </a:extLst>
          </p:cNvPr>
          <p:cNvSpPr>
            <a:spLocks noGrp="1"/>
          </p:cNvSpPr>
          <p:nvPr>
            <p:ph idx="1"/>
          </p:nvPr>
        </p:nvSpPr>
        <p:spPr/>
        <p:txBody>
          <a:bodyPr>
            <a:normAutofit/>
          </a:bodyPr>
          <a:lstStyle/>
          <a:p>
            <a:pPr marL="0" indent="0">
              <a:buNone/>
            </a:pPr>
            <a:r>
              <a:rPr lang="en-US" sz="1800" dirty="0"/>
              <a:t>For studies with minimal risk:</a:t>
            </a:r>
          </a:p>
          <a:p>
            <a:pPr lvl="1"/>
            <a:r>
              <a:rPr lang="en-US" i="1" dirty="0"/>
              <a:t>There are no known risks to participating in this study. </a:t>
            </a:r>
          </a:p>
          <a:p>
            <a:pPr lvl="1"/>
            <a:r>
              <a:rPr lang="en-US" i="1" dirty="0"/>
              <a:t>Risks to participating in this study are no greater than those encountered in everyday life. </a:t>
            </a:r>
          </a:p>
          <a:p>
            <a:r>
              <a:rPr lang="en-US" sz="1800" dirty="0"/>
              <a:t>For studies with more than minimal risk, you must describe the risks and address what you will do should there be a negative outcome to participants, such as providing referral information regarding available services to mitigate distress. </a:t>
            </a:r>
          </a:p>
          <a:p>
            <a:pPr lvl="1"/>
            <a:r>
              <a:rPr lang="en-US" i="1" dirty="0"/>
              <a:t>Risks to participating in this study include… </a:t>
            </a:r>
          </a:p>
          <a:p>
            <a:pPr lvl="1"/>
            <a:r>
              <a:rPr lang="en-US" i="1" dirty="0"/>
              <a:t>Should you feel the need for support following your participation in this study, please call the xxx hotline number at … </a:t>
            </a:r>
          </a:p>
        </p:txBody>
      </p:sp>
    </p:spTree>
    <p:extLst>
      <p:ext uri="{BB962C8B-B14F-4D97-AF65-F5344CB8AC3E}">
        <p14:creationId xmlns:p14="http://schemas.microsoft.com/office/powerpoint/2010/main" val="3463648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4EC9C-60B1-0433-9E18-A43AE54AFD0A}"/>
              </a:ext>
            </a:extLst>
          </p:cNvPr>
          <p:cNvSpPr>
            <a:spLocks noGrp="1"/>
          </p:cNvSpPr>
          <p:nvPr>
            <p:ph type="title"/>
          </p:nvPr>
        </p:nvSpPr>
        <p:spPr/>
        <p:txBody>
          <a:bodyPr/>
          <a:lstStyle/>
          <a:p>
            <a:r>
              <a:rPr lang="en-US" dirty="0"/>
              <a:t>Describe Your Anonymity/Confidentiality Plan </a:t>
            </a:r>
          </a:p>
        </p:txBody>
      </p:sp>
      <p:sp>
        <p:nvSpPr>
          <p:cNvPr id="3" name="Content Placeholder 2">
            <a:extLst>
              <a:ext uri="{FF2B5EF4-FFF2-40B4-BE49-F238E27FC236}">
                <a16:creationId xmlns:a16="http://schemas.microsoft.com/office/drawing/2014/main" id="{121DC456-8BC1-4DA6-56D7-FDFC3F1F1989}"/>
              </a:ext>
            </a:extLst>
          </p:cNvPr>
          <p:cNvSpPr>
            <a:spLocks noGrp="1"/>
          </p:cNvSpPr>
          <p:nvPr>
            <p:ph idx="1"/>
          </p:nvPr>
        </p:nvSpPr>
        <p:spPr/>
        <p:txBody>
          <a:bodyPr>
            <a:normAutofit/>
          </a:bodyPr>
          <a:lstStyle/>
          <a:p>
            <a:pPr marL="0" indent="0">
              <a:buNone/>
            </a:pPr>
            <a:r>
              <a:rPr lang="en-US" sz="1800" dirty="0"/>
              <a:t>Informed consent documents should have a statement explaining how you plan to protect the anonymity and confidentially of participants.</a:t>
            </a:r>
          </a:p>
          <a:p>
            <a:r>
              <a:rPr lang="en-US" sz="1800" dirty="0"/>
              <a:t>Please note that you should not cut and past all the boilerplate suggestions on the next slide, but rather select items that fit with your study. </a:t>
            </a:r>
          </a:p>
          <a:p>
            <a:pPr lvl="1"/>
            <a:r>
              <a:rPr lang="en-US" i="1" dirty="0"/>
              <a:t>For example, if you are not using focus groups or audio recordings, you should note  reference those items. </a:t>
            </a:r>
          </a:p>
          <a:p>
            <a:pPr marL="274320" lvl="1" indent="0">
              <a:buNone/>
            </a:pPr>
            <a:endParaRPr lang="en-US" i="1" dirty="0"/>
          </a:p>
        </p:txBody>
      </p:sp>
    </p:spTree>
    <p:extLst>
      <p:ext uri="{BB962C8B-B14F-4D97-AF65-F5344CB8AC3E}">
        <p14:creationId xmlns:p14="http://schemas.microsoft.com/office/powerpoint/2010/main" val="189517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94772-041A-369E-1D1E-77A010D8AF3A}"/>
              </a:ext>
            </a:extLst>
          </p:cNvPr>
          <p:cNvSpPr>
            <a:spLocks noGrp="1"/>
          </p:cNvSpPr>
          <p:nvPr>
            <p:ph type="title"/>
          </p:nvPr>
        </p:nvSpPr>
        <p:spPr/>
        <p:txBody>
          <a:bodyPr>
            <a:normAutofit/>
          </a:bodyPr>
          <a:lstStyle/>
          <a:p>
            <a:r>
              <a:rPr lang="en-US" sz="2800" dirty="0"/>
              <a:t>Boilerplate Language for Anonymity/Confidentiality </a:t>
            </a:r>
          </a:p>
        </p:txBody>
      </p:sp>
      <p:sp>
        <p:nvSpPr>
          <p:cNvPr id="3" name="Content Placeholder 2">
            <a:extLst>
              <a:ext uri="{FF2B5EF4-FFF2-40B4-BE49-F238E27FC236}">
                <a16:creationId xmlns:a16="http://schemas.microsoft.com/office/drawing/2014/main" id="{1DEA3D5C-FEE6-4BF0-D295-F676D289C172}"/>
              </a:ext>
            </a:extLst>
          </p:cNvPr>
          <p:cNvSpPr>
            <a:spLocks noGrp="1"/>
          </p:cNvSpPr>
          <p:nvPr>
            <p:ph idx="1"/>
          </p:nvPr>
        </p:nvSpPr>
        <p:spPr/>
        <p:txBody>
          <a:bodyPr>
            <a:normAutofit fontScale="92500" lnSpcReduction="20000"/>
          </a:bodyPr>
          <a:lstStyle/>
          <a:p>
            <a:pPr lvl="1"/>
            <a:r>
              <a:rPr lang="en-US" i="1" dirty="0"/>
              <a:t>All study data (i.e., observation, interview, focus group, implementation, and outcome data) will be kept confidential. </a:t>
            </a:r>
          </a:p>
          <a:p>
            <a:pPr lvl="1"/>
            <a:r>
              <a:rPr lang="en-US" i="1" dirty="0"/>
              <a:t>No participant, site, or institution names will be used in reports of the findings.</a:t>
            </a:r>
          </a:p>
          <a:p>
            <a:pPr lvl="1"/>
            <a:r>
              <a:rPr lang="en-US" i="1" dirty="0"/>
              <a:t>Participants’ names (including consent forms) will be stored separately from the data.</a:t>
            </a:r>
          </a:p>
          <a:p>
            <a:pPr lvl="1"/>
            <a:r>
              <a:rPr lang="en-US" i="1" dirty="0"/>
              <a:t>Audio recordings will be captured and stored digitally on password protected devices and transcribed by researchers.</a:t>
            </a:r>
          </a:p>
          <a:p>
            <a:pPr lvl="1"/>
            <a:r>
              <a:rPr lang="en-US" i="1" dirty="0"/>
              <a:t>In the event that external transcription is sought, non-researcher transcriptionists will sign confidentiality agreements. </a:t>
            </a:r>
          </a:p>
          <a:p>
            <a:pPr lvl="1"/>
            <a:r>
              <a:rPr lang="en-US" i="1" dirty="0"/>
              <a:t>Electronic data (including transcripts) will be stored on password protected computers. Hard copy data will be locked in a researcher’s office. </a:t>
            </a:r>
          </a:p>
          <a:p>
            <a:pPr lvl="1"/>
            <a:r>
              <a:rPr lang="en-US" i="1" dirty="0"/>
              <a:t>Data will be kept indefinitely </a:t>
            </a:r>
            <a:r>
              <a:rPr lang="en-US" b="1" i="1" dirty="0">
                <a:solidFill>
                  <a:srgbClr val="C00000"/>
                </a:solidFill>
              </a:rPr>
              <a:t>OR</a:t>
            </a:r>
            <a:r>
              <a:rPr lang="en-US" i="1" dirty="0">
                <a:solidFill>
                  <a:srgbClr val="C00000"/>
                </a:solidFill>
              </a:rPr>
              <a:t> </a:t>
            </a:r>
            <a:r>
              <a:rPr lang="en-US" i="1" dirty="0"/>
              <a:t>for at least five years following completion of the study. </a:t>
            </a:r>
          </a:p>
          <a:p>
            <a:pPr lvl="1"/>
            <a:r>
              <a:rPr lang="en-US" i="1" dirty="0"/>
              <a:t>If it becomes necessary to destroy the data, electronic data will be destroyed by double deleting from the hard drive and Recycle Bin. Hard copy data will be shredded.</a:t>
            </a:r>
          </a:p>
          <a:p>
            <a:pPr lvl="1"/>
            <a:endParaRPr lang="en-US" i="1" dirty="0"/>
          </a:p>
          <a:p>
            <a:pPr marL="0" indent="0">
              <a:buNone/>
            </a:pPr>
            <a:endParaRPr lang="en-US" dirty="0"/>
          </a:p>
        </p:txBody>
      </p:sp>
    </p:spTree>
    <p:extLst>
      <p:ext uri="{BB962C8B-B14F-4D97-AF65-F5344CB8AC3E}">
        <p14:creationId xmlns:p14="http://schemas.microsoft.com/office/powerpoint/2010/main" val="4181996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ECBD9-7913-B804-63F3-FFF3EEAFA111}"/>
              </a:ext>
            </a:extLst>
          </p:cNvPr>
          <p:cNvSpPr>
            <a:spLocks noGrp="1"/>
          </p:cNvSpPr>
          <p:nvPr>
            <p:ph type="title"/>
          </p:nvPr>
        </p:nvSpPr>
        <p:spPr/>
        <p:txBody>
          <a:bodyPr/>
          <a:lstStyle/>
          <a:p>
            <a:r>
              <a:rPr lang="en-US" dirty="0"/>
              <a:t>Benefits Statement</a:t>
            </a:r>
          </a:p>
        </p:txBody>
      </p:sp>
      <p:sp>
        <p:nvSpPr>
          <p:cNvPr id="3" name="Content Placeholder 2">
            <a:extLst>
              <a:ext uri="{FF2B5EF4-FFF2-40B4-BE49-F238E27FC236}">
                <a16:creationId xmlns:a16="http://schemas.microsoft.com/office/drawing/2014/main" id="{0E052C0F-442C-1679-735E-BC6353FE4F31}"/>
              </a:ext>
            </a:extLst>
          </p:cNvPr>
          <p:cNvSpPr>
            <a:spLocks noGrp="1"/>
          </p:cNvSpPr>
          <p:nvPr>
            <p:ph idx="1"/>
          </p:nvPr>
        </p:nvSpPr>
        <p:spPr>
          <a:xfrm>
            <a:off x="1295400" y="1780163"/>
            <a:ext cx="9601200" cy="4464994"/>
          </a:xfrm>
        </p:spPr>
        <p:txBody>
          <a:bodyPr>
            <a:noAutofit/>
          </a:bodyPr>
          <a:lstStyle/>
          <a:p>
            <a:pPr marL="0" indent="0">
              <a:buNone/>
            </a:pPr>
            <a:r>
              <a:rPr lang="en-US" sz="1800" dirty="0"/>
              <a:t>Informed consent documents should have a statement regarding the benefits associated with the study.</a:t>
            </a:r>
          </a:p>
          <a:p>
            <a:r>
              <a:rPr lang="en-US" sz="1800" dirty="0"/>
              <a:t>It is often the case that a study does not directly benefit participants, and this should be stated. </a:t>
            </a:r>
          </a:p>
          <a:p>
            <a:r>
              <a:rPr lang="en-US" sz="1800" dirty="0"/>
              <a:t>The research should, however, be of benefit to someone so a statement about how the finding could be used is appropriate to add if you wish. </a:t>
            </a:r>
          </a:p>
        </p:txBody>
      </p:sp>
    </p:spTree>
    <p:extLst>
      <p:ext uri="{BB962C8B-B14F-4D97-AF65-F5344CB8AC3E}">
        <p14:creationId xmlns:p14="http://schemas.microsoft.com/office/powerpoint/2010/main" val="336918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BD404-98CB-28B2-5222-EC97C8493E02}"/>
              </a:ext>
            </a:extLst>
          </p:cNvPr>
          <p:cNvSpPr>
            <a:spLocks noGrp="1"/>
          </p:cNvSpPr>
          <p:nvPr>
            <p:ph type="title"/>
          </p:nvPr>
        </p:nvSpPr>
        <p:spPr/>
        <p:txBody>
          <a:bodyPr/>
          <a:lstStyle/>
          <a:p>
            <a:r>
              <a:rPr lang="en-US" dirty="0"/>
              <a:t>Boilerplate Language for a Benefits Statement</a:t>
            </a:r>
          </a:p>
        </p:txBody>
      </p:sp>
      <p:sp>
        <p:nvSpPr>
          <p:cNvPr id="3" name="Content Placeholder 2">
            <a:extLst>
              <a:ext uri="{FF2B5EF4-FFF2-40B4-BE49-F238E27FC236}">
                <a16:creationId xmlns:a16="http://schemas.microsoft.com/office/drawing/2014/main" id="{A490952A-10F0-D115-05C6-DDF2BFC151B6}"/>
              </a:ext>
            </a:extLst>
          </p:cNvPr>
          <p:cNvSpPr>
            <a:spLocks noGrp="1"/>
          </p:cNvSpPr>
          <p:nvPr>
            <p:ph idx="1"/>
          </p:nvPr>
        </p:nvSpPr>
        <p:spPr/>
        <p:txBody>
          <a:bodyPr/>
          <a:lstStyle/>
          <a:p>
            <a:pPr lvl="1"/>
            <a:r>
              <a:rPr lang="en-US" i="1" dirty="0"/>
              <a:t>There are no direct benefits to you for participating in the study.</a:t>
            </a:r>
          </a:p>
          <a:p>
            <a:pPr lvl="1"/>
            <a:r>
              <a:rPr lang="en-US" i="1" dirty="0"/>
              <a:t> Although there may be no direct benefit to you, the research will help us learn more about … </a:t>
            </a:r>
          </a:p>
          <a:p>
            <a:pPr lvl="1"/>
            <a:r>
              <a:rPr lang="en-US" i="1" dirty="0"/>
              <a:t>Participation in the study is not likely to benefit you directly, but the information gained may contribute to…</a:t>
            </a:r>
          </a:p>
          <a:p>
            <a:endParaRPr lang="en-US" dirty="0"/>
          </a:p>
        </p:txBody>
      </p:sp>
    </p:spTree>
    <p:extLst>
      <p:ext uri="{BB962C8B-B14F-4D97-AF65-F5344CB8AC3E}">
        <p14:creationId xmlns:p14="http://schemas.microsoft.com/office/powerpoint/2010/main" val="2905354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59125-4DBF-8B0B-0AFB-70E086DEFB61}"/>
              </a:ext>
            </a:extLst>
          </p:cNvPr>
          <p:cNvSpPr>
            <a:spLocks noGrp="1"/>
          </p:cNvSpPr>
          <p:nvPr>
            <p:ph type="title"/>
          </p:nvPr>
        </p:nvSpPr>
        <p:spPr/>
        <p:txBody>
          <a:bodyPr/>
          <a:lstStyle/>
          <a:p>
            <a:r>
              <a:rPr lang="en-US" dirty="0"/>
              <a:t>Future Use of Data Statement</a:t>
            </a:r>
          </a:p>
        </p:txBody>
      </p:sp>
      <p:sp>
        <p:nvSpPr>
          <p:cNvPr id="3" name="Content Placeholder 2">
            <a:extLst>
              <a:ext uri="{FF2B5EF4-FFF2-40B4-BE49-F238E27FC236}">
                <a16:creationId xmlns:a16="http://schemas.microsoft.com/office/drawing/2014/main" id="{7B2D220B-F963-AEAE-0C22-2C9EA1A8FC54}"/>
              </a:ext>
            </a:extLst>
          </p:cNvPr>
          <p:cNvSpPr>
            <a:spLocks noGrp="1"/>
          </p:cNvSpPr>
          <p:nvPr>
            <p:ph idx="1"/>
          </p:nvPr>
        </p:nvSpPr>
        <p:spPr/>
        <p:txBody>
          <a:bodyPr>
            <a:normAutofit/>
          </a:bodyPr>
          <a:lstStyle/>
          <a:p>
            <a:pPr marL="0" indent="0">
              <a:buNone/>
            </a:pPr>
            <a:r>
              <a:rPr lang="en-US" sz="1800" dirty="0"/>
              <a:t>When participants consent to provide data, they should be told what may happen to their </a:t>
            </a:r>
            <a:r>
              <a:rPr lang="en-US" sz="1800" b="1" dirty="0"/>
              <a:t>deidentified</a:t>
            </a:r>
            <a:r>
              <a:rPr lang="en-US" sz="1800" dirty="0"/>
              <a:t> data in the future.</a:t>
            </a:r>
          </a:p>
          <a:p>
            <a:r>
              <a:rPr lang="en-US" sz="1800" dirty="0"/>
              <a:t>Often data is collected for a study and never used again.</a:t>
            </a:r>
          </a:p>
          <a:p>
            <a:r>
              <a:rPr lang="en-US" sz="1800" dirty="0"/>
              <a:t>Sometimes data will be used again as part of another study conducted by the same researcher.</a:t>
            </a:r>
          </a:p>
          <a:p>
            <a:r>
              <a:rPr lang="en-US" sz="1800" dirty="0"/>
              <a:t>Sometimes data will be shared with another researcher.</a:t>
            </a:r>
          </a:p>
          <a:p>
            <a:endParaRPr lang="en-US" dirty="0"/>
          </a:p>
        </p:txBody>
      </p:sp>
    </p:spTree>
    <p:extLst>
      <p:ext uri="{BB962C8B-B14F-4D97-AF65-F5344CB8AC3E}">
        <p14:creationId xmlns:p14="http://schemas.microsoft.com/office/powerpoint/2010/main" val="4248951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3E37-F582-CA5A-A9D4-18EBEFDFC456}"/>
              </a:ext>
            </a:extLst>
          </p:cNvPr>
          <p:cNvSpPr>
            <a:spLocks noGrp="1"/>
          </p:cNvSpPr>
          <p:nvPr>
            <p:ph type="title"/>
          </p:nvPr>
        </p:nvSpPr>
        <p:spPr/>
        <p:txBody>
          <a:bodyPr/>
          <a:lstStyle/>
          <a:p>
            <a:r>
              <a:rPr lang="en-US" dirty="0"/>
              <a:t>Boilerplate Language for Future Use of Data</a:t>
            </a:r>
          </a:p>
        </p:txBody>
      </p:sp>
      <p:sp>
        <p:nvSpPr>
          <p:cNvPr id="3" name="Content Placeholder 2">
            <a:extLst>
              <a:ext uri="{FF2B5EF4-FFF2-40B4-BE49-F238E27FC236}">
                <a16:creationId xmlns:a16="http://schemas.microsoft.com/office/drawing/2014/main" id="{E7AEFE5D-05A2-E9AF-5BF9-6BEBD9AEFF1C}"/>
              </a:ext>
            </a:extLst>
          </p:cNvPr>
          <p:cNvSpPr>
            <a:spLocks noGrp="1"/>
          </p:cNvSpPr>
          <p:nvPr>
            <p:ph idx="1"/>
          </p:nvPr>
        </p:nvSpPr>
        <p:spPr/>
        <p:txBody>
          <a:bodyPr/>
          <a:lstStyle/>
          <a:p>
            <a:pPr lvl="1"/>
            <a:r>
              <a:rPr lang="en-US" i="1" dirty="0"/>
              <a:t>The data will not be used or distributed for future research studies. </a:t>
            </a:r>
          </a:p>
          <a:p>
            <a:pPr lvl="1"/>
            <a:r>
              <a:rPr lang="en-US" i="1" dirty="0"/>
              <a:t>The data—with identifiers removed--may also be used in future research or distributed to another investigator without additional informed consent. </a:t>
            </a:r>
          </a:p>
          <a:p>
            <a:pPr marL="0" indent="0">
              <a:buNone/>
            </a:pPr>
            <a:endParaRPr lang="en-US" dirty="0"/>
          </a:p>
        </p:txBody>
      </p:sp>
    </p:spTree>
    <p:extLst>
      <p:ext uri="{BB962C8B-B14F-4D97-AF65-F5344CB8AC3E}">
        <p14:creationId xmlns:p14="http://schemas.microsoft.com/office/powerpoint/2010/main" val="2165761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52980-96AD-38E5-A72C-97DBEF4DD214}"/>
              </a:ext>
            </a:extLst>
          </p:cNvPr>
          <p:cNvSpPr>
            <a:spLocks noGrp="1"/>
          </p:cNvSpPr>
          <p:nvPr>
            <p:ph type="title"/>
          </p:nvPr>
        </p:nvSpPr>
        <p:spPr/>
        <p:txBody>
          <a:bodyPr/>
          <a:lstStyle/>
          <a:p>
            <a:r>
              <a:rPr lang="en-US" dirty="0"/>
              <a:t>Report a Funding Agency or Research Sponsor</a:t>
            </a:r>
          </a:p>
        </p:txBody>
      </p:sp>
      <p:sp>
        <p:nvSpPr>
          <p:cNvPr id="3" name="Content Placeholder 2">
            <a:extLst>
              <a:ext uri="{FF2B5EF4-FFF2-40B4-BE49-F238E27FC236}">
                <a16:creationId xmlns:a16="http://schemas.microsoft.com/office/drawing/2014/main" id="{16CD37D3-9BDE-01D7-3131-65E5427CE0F0}"/>
              </a:ext>
            </a:extLst>
          </p:cNvPr>
          <p:cNvSpPr>
            <a:spLocks noGrp="1"/>
          </p:cNvSpPr>
          <p:nvPr>
            <p:ph idx="1"/>
          </p:nvPr>
        </p:nvSpPr>
        <p:spPr/>
        <p:txBody>
          <a:bodyPr>
            <a:normAutofit/>
          </a:bodyPr>
          <a:lstStyle/>
          <a:p>
            <a:pPr marL="0" indent="0">
              <a:buNone/>
            </a:pPr>
            <a:r>
              <a:rPr lang="en-US" sz="1800" dirty="0"/>
              <a:t>Informed consent documents should include the disclosure of any funding sources and other forms of support. </a:t>
            </a:r>
          </a:p>
          <a:p>
            <a:r>
              <a:rPr lang="en-US" sz="1800" dirty="0"/>
              <a:t>This allows participants </a:t>
            </a:r>
            <a:r>
              <a:rPr lang="en-US" sz="1800" dirty="0">
                <a:solidFill>
                  <a:srgbClr val="111111"/>
                </a:solidFill>
              </a:rPr>
              <a:t>to opt out of research funded or supported by an entity they find problematic. </a:t>
            </a:r>
            <a:endParaRPr lang="en-US" sz="1800" dirty="0"/>
          </a:p>
        </p:txBody>
      </p:sp>
    </p:spTree>
    <p:extLst>
      <p:ext uri="{BB962C8B-B14F-4D97-AF65-F5344CB8AC3E}">
        <p14:creationId xmlns:p14="http://schemas.microsoft.com/office/powerpoint/2010/main" val="1045245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60594-6CEA-AECD-B21C-EDB1F6124F69}"/>
              </a:ext>
            </a:extLst>
          </p:cNvPr>
          <p:cNvSpPr>
            <a:spLocks noGrp="1"/>
          </p:cNvSpPr>
          <p:nvPr>
            <p:ph type="title"/>
          </p:nvPr>
        </p:nvSpPr>
        <p:spPr/>
        <p:txBody>
          <a:bodyPr/>
          <a:lstStyle/>
          <a:p>
            <a:r>
              <a:rPr lang="en-US" dirty="0"/>
              <a:t>Provide Contact Information</a:t>
            </a:r>
          </a:p>
        </p:txBody>
      </p:sp>
      <p:sp>
        <p:nvSpPr>
          <p:cNvPr id="3" name="Content Placeholder 2">
            <a:extLst>
              <a:ext uri="{FF2B5EF4-FFF2-40B4-BE49-F238E27FC236}">
                <a16:creationId xmlns:a16="http://schemas.microsoft.com/office/drawing/2014/main" id="{0D7CAE06-7E03-593F-67DB-FB21990907E3}"/>
              </a:ext>
            </a:extLst>
          </p:cNvPr>
          <p:cNvSpPr>
            <a:spLocks noGrp="1"/>
          </p:cNvSpPr>
          <p:nvPr>
            <p:ph idx="1"/>
          </p:nvPr>
        </p:nvSpPr>
        <p:spPr/>
        <p:txBody>
          <a:bodyPr/>
          <a:lstStyle/>
          <a:p>
            <a:pPr marL="0" indent="0">
              <a:buNone/>
            </a:pPr>
            <a:r>
              <a:rPr lang="en-US" dirty="0"/>
              <a:t>All consent documents must have the following:</a:t>
            </a:r>
          </a:p>
          <a:p>
            <a:pPr marL="342900" marR="0" lvl="0" indent="-342900" algn="just">
              <a:lnSpc>
                <a:spcPct val="110000"/>
              </a:lnSpc>
              <a:spcBef>
                <a:spcPts val="0"/>
              </a:spcBef>
              <a:spcAft>
                <a:spcPts val="0"/>
              </a:spcAft>
              <a:buFont typeface="Symbol" panose="05050102010706020507" pitchFamily="18" charset="2"/>
              <a:buChar char=""/>
              <a:tabLst>
                <a:tab pos="0" algn="l"/>
                <a:tab pos="457200" algn="l"/>
                <a:tab pos="914400" algn="l"/>
                <a:tab pos="4572000" algn="l"/>
              </a:tabLst>
            </a:pPr>
            <a:endParaRPr lang="en-US" sz="2000" b="0" dirty="0">
              <a:effectLst/>
              <a:ea typeface="Times New Roman" panose="02020603050405020304" pitchFamily="18" charset="0"/>
              <a:cs typeface="Times New Roman" panose="02020603050405020304" pitchFamily="18" charset="0"/>
            </a:endParaRPr>
          </a:p>
          <a:p>
            <a:pPr marL="342900" marR="0" lvl="0" indent="-342900" algn="just">
              <a:lnSpc>
                <a:spcPct val="110000"/>
              </a:lnSpc>
              <a:spcBef>
                <a:spcPts val="0"/>
              </a:spcBef>
              <a:spcAft>
                <a:spcPts val="0"/>
              </a:spcAft>
              <a:buFont typeface="Symbol" panose="05050102010706020507" pitchFamily="18" charset="2"/>
              <a:buChar char=""/>
              <a:tabLst>
                <a:tab pos="0" algn="l"/>
                <a:tab pos="457200" algn="l"/>
                <a:tab pos="914400" algn="l"/>
                <a:tab pos="4572000" algn="l"/>
              </a:tabLst>
            </a:pPr>
            <a:r>
              <a:rPr lang="en-US" sz="2000" b="0" dirty="0">
                <a:effectLst/>
                <a:ea typeface="Times New Roman" panose="02020603050405020304" pitchFamily="18" charset="0"/>
                <a:cs typeface="Times New Roman" panose="02020603050405020304" pitchFamily="18" charset="0"/>
              </a:rPr>
              <a:t>The researcher(s) name, phone, and email </a:t>
            </a:r>
            <a:endParaRPr lang="en-US" sz="2000" b="1" dirty="0">
              <a:effectLst/>
              <a:ea typeface="Times New Roman" panose="02020603050405020304" pitchFamily="18" charset="0"/>
              <a:cs typeface="Times New Roman" panose="02020603050405020304" pitchFamily="18" charset="0"/>
            </a:endParaRPr>
          </a:p>
          <a:p>
            <a:pPr marL="342900" marR="0" lvl="0" indent="-342900" algn="just">
              <a:lnSpc>
                <a:spcPct val="110000"/>
              </a:lnSpc>
              <a:spcBef>
                <a:spcPts val="0"/>
              </a:spcBef>
              <a:spcAft>
                <a:spcPts val="0"/>
              </a:spcAft>
              <a:buFont typeface="Symbol" panose="05050102010706020507" pitchFamily="18" charset="2"/>
              <a:buChar char=""/>
              <a:tabLst>
                <a:tab pos="0" algn="l"/>
                <a:tab pos="457200" algn="l"/>
                <a:tab pos="914400" algn="l"/>
                <a:tab pos="4572000" algn="l"/>
              </a:tabLst>
            </a:pPr>
            <a:r>
              <a:rPr lang="en-US" sz="2000" b="0" dirty="0">
                <a:effectLst/>
                <a:ea typeface="Times New Roman" panose="02020603050405020304" pitchFamily="18" charset="0"/>
                <a:cs typeface="Times New Roman" panose="02020603050405020304" pitchFamily="18" charset="0"/>
              </a:rPr>
              <a:t>Faculty Sponsor’s name, phone, and email (when relevant)</a:t>
            </a:r>
            <a:endParaRPr lang="en-US" sz="2000" b="1" dirty="0">
              <a:effectLst/>
              <a:ea typeface="Times New Roman" panose="02020603050405020304" pitchFamily="18" charset="0"/>
              <a:cs typeface="Times New Roman" panose="02020603050405020304" pitchFamily="18" charset="0"/>
            </a:endParaRPr>
          </a:p>
          <a:p>
            <a:pPr marL="342900" marR="0" lvl="0" indent="-342900" algn="just">
              <a:lnSpc>
                <a:spcPct val="110000"/>
              </a:lnSpc>
              <a:spcBef>
                <a:spcPts val="0"/>
              </a:spcBef>
              <a:spcAft>
                <a:spcPts val="0"/>
              </a:spcAft>
              <a:buFont typeface="Symbol" panose="05050102010706020507" pitchFamily="18" charset="2"/>
              <a:buChar char=""/>
              <a:tabLst>
                <a:tab pos="0" algn="l"/>
                <a:tab pos="457200" algn="l"/>
                <a:tab pos="914400" algn="l"/>
                <a:tab pos="4572000" algn="l"/>
              </a:tabLst>
            </a:pPr>
            <a:r>
              <a:rPr lang="en-US" sz="2000" b="0" dirty="0">
                <a:effectLst/>
                <a:ea typeface="Times New Roman" panose="02020603050405020304" pitchFamily="18" charset="0"/>
                <a:cs typeface="Times New Roman" panose="02020603050405020304" pitchFamily="18" charset="0"/>
              </a:rPr>
              <a:t>IRB Point of Contact, name, phone, and email </a:t>
            </a:r>
          </a:p>
          <a:p>
            <a:pPr marL="0" marR="0" lvl="0" indent="0" algn="just">
              <a:lnSpc>
                <a:spcPct val="110000"/>
              </a:lnSpc>
              <a:spcBef>
                <a:spcPts val="0"/>
              </a:spcBef>
              <a:spcAft>
                <a:spcPts val="0"/>
              </a:spcAft>
              <a:buNone/>
              <a:tabLst>
                <a:tab pos="0" algn="l"/>
                <a:tab pos="457200" algn="l"/>
                <a:tab pos="914400" algn="l"/>
                <a:tab pos="4572000" algn="l"/>
              </a:tabLst>
            </a:pPr>
            <a:endParaRPr lang="en-US" sz="2000" b="0" dirty="0">
              <a:effectLst/>
              <a:ea typeface="Times New Roman" panose="02020603050405020304" pitchFamily="18" charset="0"/>
              <a:cs typeface="Times New Roman" panose="02020603050405020304" pitchFamily="18" charset="0"/>
            </a:endParaRPr>
          </a:p>
          <a:p>
            <a:pPr marL="571500" lvl="1" indent="-342900">
              <a:lnSpc>
                <a:spcPct val="110000"/>
              </a:lnSpc>
              <a:spcBef>
                <a:spcPts val="0"/>
              </a:spcBef>
              <a:buFont typeface="Symbol" panose="05050102010706020507" pitchFamily="18" charset="2"/>
              <a:buChar char=""/>
              <a:tabLst>
                <a:tab pos="0" algn="l"/>
                <a:tab pos="457200" algn="l"/>
                <a:tab pos="914400" algn="l"/>
                <a:tab pos="4572000" algn="l"/>
              </a:tabLst>
            </a:pPr>
            <a:r>
              <a:rPr lang="en-US" i="1" dirty="0">
                <a:cs typeface="Times New Roman" panose="02020603050405020304" pitchFamily="18" charset="0"/>
              </a:rPr>
              <a:t>Note that the current IRB Point of Contact, Chair, and Co-Chair are posted on IRBNet in under Forms and Templates </a:t>
            </a:r>
            <a:endParaRPr lang="en-US" i="1" dirty="0"/>
          </a:p>
          <a:p>
            <a:pPr marL="0" indent="0">
              <a:buNone/>
            </a:pPr>
            <a:endParaRPr lang="en-US" dirty="0"/>
          </a:p>
        </p:txBody>
      </p:sp>
    </p:spTree>
    <p:extLst>
      <p:ext uri="{BB962C8B-B14F-4D97-AF65-F5344CB8AC3E}">
        <p14:creationId xmlns:p14="http://schemas.microsoft.com/office/powerpoint/2010/main" val="1075624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of this Guidance</a:t>
            </a:r>
          </a:p>
        </p:txBody>
      </p:sp>
      <p:sp>
        <p:nvSpPr>
          <p:cNvPr id="3" name="Content Placeholder 2"/>
          <p:cNvSpPr>
            <a:spLocks noGrp="1"/>
          </p:cNvSpPr>
          <p:nvPr>
            <p:ph idx="1"/>
          </p:nvPr>
        </p:nvSpPr>
        <p:spPr>
          <a:xfrm>
            <a:off x="1295400" y="1874195"/>
            <a:ext cx="9601200" cy="4332052"/>
          </a:xfrm>
        </p:spPr>
        <p:txBody>
          <a:bodyPr>
            <a:normAutofit/>
          </a:bodyPr>
          <a:lstStyle/>
          <a:p>
            <a:r>
              <a:rPr lang="en-US" dirty="0"/>
              <a:t>Informed Consent Documents</a:t>
            </a:r>
          </a:p>
          <a:p>
            <a:pPr lvl="1"/>
            <a:r>
              <a:rPr lang="en-US" sz="2000" dirty="0"/>
              <a:t>Types of Consent Documents</a:t>
            </a:r>
          </a:p>
          <a:p>
            <a:pPr lvl="2"/>
            <a:r>
              <a:rPr lang="en-US" sz="2000" dirty="0"/>
              <a:t>Those that require signature</a:t>
            </a:r>
          </a:p>
          <a:p>
            <a:pPr lvl="2"/>
            <a:r>
              <a:rPr lang="en-US" sz="2000" dirty="0"/>
              <a:t>Those that do not require signature</a:t>
            </a:r>
          </a:p>
          <a:p>
            <a:r>
              <a:rPr lang="en-US" dirty="0"/>
              <a:t>How to Create a Consent Document</a:t>
            </a:r>
          </a:p>
          <a:p>
            <a:r>
              <a:rPr lang="en-US" dirty="0"/>
              <a:t>How to Create Recruitment Documents</a:t>
            </a:r>
          </a:p>
          <a:p>
            <a:pPr lvl="1"/>
            <a:r>
              <a:rPr lang="en-US" sz="2000" dirty="0"/>
              <a:t>Critical Elements </a:t>
            </a:r>
          </a:p>
          <a:p>
            <a:pPr marL="274320" lvl="1" indent="0">
              <a:buNone/>
            </a:pPr>
            <a:endParaRPr lang="en-US" dirty="0"/>
          </a:p>
          <a:p>
            <a:pPr lvl="1"/>
            <a:endParaRPr lang="en-US" dirty="0"/>
          </a:p>
          <a:p>
            <a:pPr marL="0" indent="0" algn="ctr">
              <a:buNone/>
            </a:pPr>
            <a:endParaRPr lang="en-US" dirty="0">
              <a:solidFill>
                <a:srgbClr val="C00000"/>
              </a:solidFill>
            </a:endParaRPr>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D1BDD-5471-447A-9B21-4964C43214C8}"/>
              </a:ext>
            </a:extLst>
          </p:cNvPr>
          <p:cNvSpPr>
            <a:spLocks noGrp="1"/>
          </p:cNvSpPr>
          <p:nvPr>
            <p:ph type="title"/>
          </p:nvPr>
        </p:nvSpPr>
        <p:spPr>
          <a:xfrm>
            <a:off x="1295400" y="544749"/>
            <a:ext cx="9601200" cy="1274324"/>
          </a:xfrm>
        </p:spPr>
        <p:txBody>
          <a:bodyPr>
            <a:normAutofit/>
          </a:bodyPr>
          <a:lstStyle/>
          <a:p>
            <a:r>
              <a:rPr lang="en-US" dirty="0"/>
              <a:t>Use the Correct Barry Logo on Your Informed Consent Documents</a:t>
            </a:r>
          </a:p>
        </p:txBody>
      </p:sp>
      <p:sp>
        <p:nvSpPr>
          <p:cNvPr id="3" name="Content Placeholder 2">
            <a:extLst>
              <a:ext uri="{FF2B5EF4-FFF2-40B4-BE49-F238E27FC236}">
                <a16:creationId xmlns:a16="http://schemas.microsoft.com/office/drawing/2014/main" id="{56021A46-28FF-4FF8-9BBA-EB11848912FA}"/>
              </a:ext>
            </a:extLst>
          </p:cNvPr>
          <p:cNvSpPr>
            <a:spLocks noGrp="1"/>
          </p:cNvSpPr>
          <p:nvPr>
            <p:ph idx="1"/>
          </p:nvPr>
        </p:nvSpPr>
        <p:spPr>
          <a:xfrm>
            <a:off x="1013298" y="2020111"/>
            <a:ext cx="9601200" cy="3809999"/>
          </a:xfrm>
        </p:spPr>
        <p:txBody>
          <a:bodyPr/>
          <a:lstStyle/>
          <a:p>
            <a:pPr marL="274320" lvl="1" indent="0">
              <a:buNone/>
            </a:pPr>
            <a:r>
              <a:rPr lang="en-US" dirty="0"/>
              <a:t>You may use any Barry logo you wish, but we recommend the ones shown here to avoid the improper use of available logos such as the President’s Seal</a:t>
            </a:r>
          </a:p>
          <a:p>
            <a:pPr marL="274320" lvl="1" indent="0">
              <a:buNone/>
            </a:pPr>
            <a:endParaRPr lang="en-US" dirty="0"/>
          </a:p>
          <a:p>
            <a:pPr lvl="1" algn="r"/>
            <a:endParaRPr lang="en-US" dirty="0"/>
          </a:p>
        </p:txBody>
      </p:sp>
      <p:pic>
        <p:nvPicPr>
          <p:cNvPr id="4" name="Picture 3">
            <a:extLst>
              <a:ext uri="{FF2B5EF4-FFF2-40B4-BE49-F238E27FC236}">
                <a16:creationId xmlns:a16="http://schemas.microsoft.com/office/drawing/2014/main" id="{A6FED665-937B-9740-9ACA-43B99ACC3727}"/>
              </a:ext>
            </a:extLst>
          </p:cNvPr>
          <p:cNvPicPr>
            <a:picLocks noChangeAspect="1"/>
          </p:cNvPicPr>
          <p:nvPr/>
        </p:nvPicPr>
        <p:blipFill>
          <a:blip r:embed="rId2"/>
          <a:stretch>
            <a:fillRect/>
          </a:stretch>
        </p:blipFill>
        <p:spPr>
          <a:xfrm>
            <a:off x="5813898" y="2815751"/>
            <a:ext cx="2857500" cy="1428750"/>
          </a:xfrm>
          <a:prstGeom prst="rect">
            <a:avLst/>
          </a:prstGeom>
        </p:spPr>
      </p:pic>
      <p:pic>
        <p:nvPicPr>
          <p:cNvPr id="5" name="Picture 4">
            <a:extLst>
              <a:ext uri="{FF2B5EF4-FFF2-40B4-BE49-F238E27FC236}">
                <a16:creationId xmlns:a16="http://schemas.microsoft.com/office/drawing/2014/main" id="{9568D381-39E2-6969-B3F4-1B9B1F4E79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60832" y="3130232"/>
            <a:ext cx="2735580" cy="597535"/>
          </a:xfrm>
          <a:prstGeom prst="rect">
            <a:avLst/>
          </a:prstGeom>
        </p:spPr>
      </p:pic>
    </p:spTree>
    <p:extLst>
      <p:ext uri="{BB962C8B-B14F-4D97-AF65-F5344CB8AC3E}">
        <p14:creationId xmlns:p14="http://schemas.microsoft.com/office/powerpoint/2010/main" val="2203070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31590-EE76-4760-AC0F-6D431DBFDF01}"/>
              </a:ext>
            </a:extLst>
          </p:cNvPr>
          <p:cNvSpPr>
            <a:spLocks noGrp="1"/>
          </p:cNvSpPr>
          <p:nvPr>
            <p:ph type="ctrTitle"/>
          </p:nvPr>
        </p:nvSpPr>
        <p:spPr/>
        <p:txBody>
          <a:bodyPr>
            <a:normAutofit/>
          </a:bodyPr>
          <a:lstStyle/>
          <a:p>
            <a:r>
              <a:rPr lang="en-US" sz="5400" dirty="0">
                <a:solidFill>
                  <a:srgbClr val="C00000"/>
                </a:solidFill>
              </a:rPr>
              <a:t>Creating Recruitment and Other Documents</a:t>
            </a:r>
          </a:p>
        </p:txBody>
      </p:sp>
    </p:spTree>
    <p:extLst>
      <p:ext uri="{BB962C8B-B14F-4D97-AF65-F5344CB8AC3E}">
        <p14:creationId xmlns:p14="http://schemas.microsoft.com/office/powerpoint/2010/main" val="820625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91F95-D29A-D112-D0D8-57577BE326ED}"/>
              </a:ext>
            </a:extLst>
          </p:cNvPr>
          <p:cNvSpPr>
            <a:spLocks noGrp="1"/>
          </p:cNvSpPr>
          <p:nvPr>
            <p:ph type="title"/>
          </p:nvPr>
        </p:nvSpPr>
        <p:spPr>
          <a:xfrm>
            <a:off x="1295400" y="406576"/>
            <a:ext cx="9601200" cy="1142385"/>
          </a:xfrm>
        </p:spPr>
        <p:txBody>
          <a:bodyPr>
            <a:normAutofit/>
          </a:bodyPr>
          <a:lstStyle/>
          <a:p>
            <a:r>
              <a:rPr lang="en-US" dirty="0"/>
              <a:t>How to Create Participant Recruitment Documents</a:t>
            </a:r>
          </a:p>
        </p:txBody>
      </p:sp>
      <p:sp>
        <p:nvSpPr>
          <p:cNvPr id="3" name="Content Placeholder 2">
            <a:extLst>
              <a:ext uri="{FF2B5EF4-FFF2-40B4-BE49-F238E27FC236}">
                <a16:creationId xmlns:a16="http://schemas.microsoft.com/office/drawing/2014/main" id="{D7E49382-99B7-F272-171B-E6FF3AC08E40}"/>
              </a:ext>
            </a:extLst>
          </p:cNvPr>
          <p:cNvSpPr>
            <a:spLocks noGrp="1"/>
          </p:cNvSpPr>
          <p:nvPr>
            <p:ph idx="1"/>
          </p:nvPr>
        </p:nvSpPr>
        <p:spPr>
          <a:xfrm>
            <a:off x="1295400" y="1699099"/>
            <a:ext cx="9601200" cy="3719207"/>
          </a:xfrm>
        </p:spPr>
        <p:txBody>
          <a:bodyPr>
            <a:normAutofit/>
          </a:bodyPr>
          <a:lstStyle/>
          <a:p>
            <a:pPr marL="0" indent="0">
              <a:lnSpc>
                <a:spcPct val="120000"/>
              </a:lnSpc>
              <a:buNone/>
            </a:pPr>
            <a:r>
              <a:rPr lang="en-US" sz="1800" dirty="0"/>
              <a:t>Researchers often recruit participants with flyers, emails, letters, and so forth. The next slide lists the key elements to include in recruitment documents you create for your study. Additionally, please note that:</a:t>
            </a:r>
          </a:p>
          <a:p>
            <a:pPr>
              <a:lnSpc>
                <a:spcPct val="120000"/>
              </a:lnSpc>
            </a:pPr>
            <a:r>
              <a:rPr lang="en-US" sz="1800" dirty="0"/>
              <a:t>The language you use in your documents needs to be clear and noncoercive.</a:t>
            </a:r>
          </a:p>
          <a:p>
            <a:pPr>
              <a:lnSpc>
                <a:spcPct val="120000"/>
              </a:lnSpc>
            </a:pPr>
            <a:r>
              <a:rPr lang="en-US" sz="1800" dirty="0"/>
              <a:t>There should be consistency between your Informed Consent and any other document you create.</a:t>
            </a:r>
          </a:p>
          <a:p>
            <a:pPr>
              <a:lnSpc>
                <a:spcPct val="120000"/>
              </a:lnSpc>
            </a:pPr>
            <a:r>
              <a:rPr lang="en-US" sz="1800" i="1" dirty="0"/>
              <a:t>Suggestion: Create your Informed Consent document first. Then cut/paste the content of that into other documents. This will ensure consistency and accuracy.</a:t>
            </a:r>
          </a:p>
          <a:p>
            <a:pPr marL="506412" lvl="2" indent="0">
              <a:lnSpc>
                <a:spcPct val="120000"/>
              </a:lnSpc>
              <a:buNone/>
            </a:pPr>
            <a:endParaRPr lang="en-US" dirty="0"/>
          </a:p>
          <a:p>
            <a:pPr marL="506412" lvl="2" indent="0">
              <a:lnSpc>
                <a:spcPct val="120000"/>
              </a:lnSpc>
              <a:buNone/>
            </a:pPr>
            <a:endParaRPr lang="en-US" dirty="0"/>
          </a:p>
        </p:txBody>
      </p:sp>
    </p:spTree>
    <p:extLst>
      <p:ext uri="{BB962C8B-B14F-4D97-AF65-F5344CB8AC3E}">
        <p14:creationId xmlns:p14="http://schemas.microsoft.com/office/powerpoint/2010/main" val="3832402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60594-6CEA-AECD-B21C-EDB1F6124F69}"/>
              </a:ext>
            </a:extLst>
          </p:cNvPr>
          <p:cNvSpPr>
            <a:spLocks noGrp="1"/>
          </p:cNvSpPr>
          <p:nvPr>
            <p:ph type="title"/>
          </p:nvPr>
        </p:nvSpPr>
        <p:spPr/>
        <p:txBody>
          <a:bodyPr/>
          <a:lstStyle/>
          <a:p>
            <a:r>
              <a:rPr lang="en-US" dirty="0"/>
              <a:t>Provide Contact Information</a:t>
            </a:r>
          </a:p>
        </p:txBody>
      </p:sp>
      <p:sp>
        <p:nvSpPr>
          <p:cNvPr id="3" name="Content Placeholder 2">
            <a:extLst>
              <a:ext uri="{FF2B5EF4-FFF2-40B4-BE49-F238E27FC236}">
                <a16:creationId xmlns:a16="http://schemas.microsoft.com/office/drawing/2014/main" id="{0D7CAE06-7E03-593F-67DB-FB21990907E3}"/>
              </a:ext>
            </a:extLst>
          </p:cNvPr>
          <p:cNvSpPr>
            <a:spLocks noGrp="1"/>
          </p:cNvSpPr>
          <p:nvPr>
            <p:ph idx="1"/>
          </p:nvPr>
        </p:nvSpPr>
        <p:spPr/>
        <p:txBody>
          <a:bodyPr/>
          <a:lstStyle/>
          <a:p>
            <a:pPr marL="0" indent="0">
              <a:buNone/>
            </a:pPr>
            <a:r>
              <a:rPr lang="en-US" dirty="0"/>
              <a:t>All recruitment documents must have the following:</a:t>
            </a:r>
          </a:p>
          <a:p>
            <a:pPr marL="342900" marR="0" lvl="0" indent="-342900" algn="just">
              <a:lnSpc>
                <a:spcPct val="110000"/>
              </a:lnSpc>
              <a:spcBef>
                <a:spcPts val="0"/>
              </a:spcBef>
              <a:spcAft>
                <a:spcPts val="0"/>
              </a:spcAft>
              <a:buFont typeface="Symbol" panose="05050102010706020507" pitchFamily="18" charset="2"/>
              <a:buChar char=""/>
              <a:tabLst>
                <a:tab pos="0" algn="l"/>
                <a:tab pos="457200" algn="l"/>
                <a:tab pos="914400" algn="l"/>
                <a:tab pos="4572000" algn="l"/>
              </a:tabLst>
            </a:pPr>
            <a:endParaRPr lang="en-US" sz="2000" b="0" dirty="0">
              <a:effectLst/>
              <a:ea typeface="Times New Roman" panose="02020603050405020304" pitchFamily="18" charset="0"/>
              <a:cs typeface="Times New Roman" panose="02020603050405020304" pitchFamily="18" charset="0"/>
            </a:endParaRPr>
          </a:p>
          <a:p>
            <a:pPr marL="342900" marR="0" lvl="0" indent="-342900" algn="just">
              <a:lnSpc>
                <a:spcPct val="110000"/>
              </a:lnSpc>
              <a:spcBef>
                <a:spcPts val="0"/>
              </a:spcBef>
              <a:spcAft>
                <a:spcPts val="0"/>
              </a:spcAft>
              <a:buFont typeface="Symbol" panose="05050102010706020507" pitchFamily="18" charset="2"/>
              <a:buChar char=""/>
              <a:tabLst>
                <a:tab pos="0" algn="l"/>
                <a:tab pos="457200" algn="l"/>
                <a:tab pos="914400" algn="l"/>
                <a:tab pos="4572000" algn="l"/>
              </a:tabLst>
            </a:pPr>
            <a:r>
              <a:rPr lang="en-US" sz="2000" b="0" dirty="0">
                <a:effectLst/>
                <a:ea typeface="Times New Roman" panose="02020603050405020304" pitchFamily="18" charset="0"/>
                <a:cs typeface="Times New Roman" panose="02020603050405020304" pitchFamily="18" charset="0"/>
              </a:rPr>
              <a:t>The researcher(s) name, phone, and email </a:t>
            </a:r>
            <a:endParaRPr lang="en-US" sz="2000" b="1" dirty="0">
              <a:effectLst/>
              <a:ea typeface="Times New Roman" panose="02020603050405020304" pitchFamily="18" charset="0"/>
              <a:cs typeface="Times New Roman" panose="02020603050405020304" pitchFamily="18" charset="0"/>
            </a:endParaRPr>
          </a:p>
          <a:p>
            <a:pPr marL="342900" marR="0" lvl="0" indent="-342900" algn="just">
              <a:lnSpc>
                <a:spcPct val="110000"/>
              </a:lnSpc>
              <a:spcBef>
                <a:spcPts val="0"/>
              </a:spcBef>
              <a:spcAft>
                <a:spcPts val="0"/>
              </a:spcAft>
              <a:buFont typeface="Symbol" panose="05050102010706020507" pitchFamily="18" charset="2"/>
              <a:buChar char=""/>
              <a:tabLst>
                <a:tab pos="0" algn="l"/>
                <a:tab pos="457200" algn="l"/>
                <a:tab pos="914400" algn="l"/>
                <a:tab pos="4572000" algn="l"/>
              </a:tabLst>
            </a:pPr>
            <a:r>
              <a:rPr lang="en-US" sz="2000" b="0" dirty="0">
                <a:effectLst/>
                <a:ea typeface="Times New Roman" panose="02020603050405020304" pitchFamily="18" charset="0"/>
                <a:cs typeface="Times New Roman" panose="02020603050405020304" pitchFamily="18" charset="0"/>
              </a:rPr>
              <a:t>Faculty Sponsor’s name, phone, and email (when relevant)</a:t>
            </a:r>
            <a:endParaRPr lang="en-US" sz="2000" b="1" dirty="0">
              <a:effectLst/>
              <a:ea typeface="Times New Roman" panose="02020603050405020304" pitchFamily="18" charset="0"/>
              <a:cs typeface="Times New Roman" panose="02020603050405020304" pitchFamily="18" charset="0"/>
            </a:endParaRPr>
          </a:p>
          <a:p>
            <a:pPr marL="342900" marR="0" lvl="0" indent="-342900" algn="just">
              <a:lnSpc>
                <a:spcPct val="110000"/>
              </a:lnSpc>
              <a:spcBef>
                <a:spcPts val="0"/>
              </a:spcBef>
              <a:spcAft>
                <a:spcPts val="0"/>
              </a:spcAft>
              <a:buFont typeface="Symbol" panose="05050102010706020507" pitchFamily="18" charset="2"/>
              <a:buChar char=""/>
              <a:tabLst>
                <a:tab pos="0" algn="l"/>
                <a:tab pos="457200" algn="l"/>
                <a:tab pos="914400" algn="l"/>
                <a:tab pos="4572000" algn="l"/>
              </a:tabLst>
            </a:pPr>
            <a:r>
              <a:rPr lang="en-US" sz="2000" b="0" dirty="0">
                <a:effectLst/>
                <a:ea typeface="Times New Roman" panose="02020603050405020304" pitchFamily="18" charset="0"/>
                <a:cs typeface="Times New Roman" panose="02020603050405020304" pitchFamily="18" charset="0"/>
              </a:rPr>
              <a:t>IRB Point of Contact, name, phone, and email </a:t>
            </a:r>
          </a:p>
          <a:p>
            <a:pPr marL="0" marR="0" lvl="0" indent="0" algn="just">
              <a:lnSpc>
                <a:spcPct val="110000"/>
              </a:lnSpc>
              <a:spcBef>
                <a:spcPts val="0"/>
              </a:spcBef>
              <a:spcAft>
                <a:spcPts val="0"/>
              </a:spcAft>
              <a:buNone/>
              <a:tabLst>
                <a:tab pos="0" algn="l"/>
                <a:tab pos="457200" algn="l"/>
                <a:tab pos="914400" algn="l"/>
                <a:tab pos="4572000" algn="l"/>
              </a:tabLst>
            </a:pPr>
            <a:endParaRPr lang="en-US" sz="2000" b="0" dirty="0">
              <a:effectLst/>
              <a:ea typeface="Times New Roman" panose="02020603050405020304" pitchFamily="18" charset="0"/>
              <a:cs typeface="Times New Roman" panose="02020603050405020304" pitchFamily="18" charset="0"/>
            </a:endParaRPr>
          </a:p>
          <a:p>
            <a:pPr marL="571500" lvl="1" indent="-342900">
              <a:lnSpc>
                <a:spcPct val="110000"/>
              </a:lnSpc>
              <a:spcBef>
                <a:spcPts val="0"/>
              </a:spcBef>
              <a:buFont typeface="Symbol" panose="05050102010706020507" pitchFamily="18" charset="2"/>
              <a:buChar char=""/>
              <a:tabLst>
                <a:tab pos="0" algn="l"/>
                <a:tab pos="457200" algn="l"/>
                <a:tab pos="914400" algn="l"/>
                <a:tab pos="4572000" algn="l"/>
              </a:tabLst>
            </a:pPr>
            <a:r>
              <a:rPr lang="en-US" i="1" dirty="0">
                <a:cs typeface="Times New Roman" panose="02020603050405020304" pitchFamily="18" charset="0"/>
              </a:rPr>
              <a:t>Note that the current IRB Point of Contact, Chair, and Co-Chair are posted on IRBNet in under Forms and Templates </a:t>
            </a:r>
            <a:endParaRPr lang="en-US" i="1" dirty="0"/>
          </a:p>
          <a:p>
            <a:pPr marL="0" indent="0">
              <a:buNone/>
            </a:pPr>
            <a:endParaRPr lang="en-US" dirty="0"/>
          </a:p>
        </p:txBody>
      </p:sp>
    </p:spTree>
    <p:extLst>
      <p:ext uri="{BB962C8B-B14F-4D97-AF65-F5344CB8AC3E}">
        <p14:creationId xmlns:p14="http://schemas.microsoft.com/office/powerpoint/2010/main" val="1608797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D916B-581F-A765-3128-AC3E3C88B928}"/>
              </a:ext>
            </a:extLst>
          </p:cNvPr>
          <p:cNvSpPr>
            <a:spLocks noGrp="1"/>
          </p:cNvSpPr>
          <p:nvPr>
            <p:ph type="title"/>
          </p:nvPr>
        </p:nvSpPr>
        <p:spPr/>
        <p:txBody>
          <a:bodyPr/>
          <a:lstStyle/>
          <a:p>
            <a:r>
              <a:rPr lang="en-US" dirty="0"/>
              <a:t>Tip: Key Elements to Include in Documents You Create for Your Study</a:t>
            </a:r>
          </a:p>
        </p:txBody>
      </p:sp>
      <p:sp>
        <p:nvSpPr>
          <p:cNvPr id="3" name="Content Placeholder 2">
            <a:extLst>
              <a:ext uri="{FF2B5EF4-FFF2-40B4-BE49-F238E27FC236}">
                <a16:creationId xmlns:a16="http://schemas.microsoft.com/office/drawing/2014/main" id="{9CD47C3B-D5BC-D276-FC61-97BFDF9067D1}"/>
              </a:ext>
            </a:extLst>
          </p:cNvPr>
          <p:cNvSpPr>
            <a:spLocks noGrp="1"/>
          </p:cNvSpPr>
          <p:nvPr>
            <p:ph idx="1"/>
          </p:nvPr>
        </p:nvSpPr>
        <p:spPr/>
        <p:txBody>
          <a:bodyPr>
            <a:normAutofit fontScale="25000" lnSpcReduction="20000"/>
          </a:bodyPr>
          <a:lstStyle/>
          <a:p>
            <a:pPr marL="342900" marR="0" lvl="0" indent="-342900">
              <a:lnSpc>
                <a:spcPct val="110000"/>
              </a:lnSpc>
              <a:spcBef>
                <a:spcPts val="0"/>
              </a:spcBef>
              <a:spcAft>
                <a:spcPts val="0"/>
              </a:spcAft>
              <a:buFont typeface="Symbol" panose="05050102010706020507" pitchFamily="18" charset="2"/>
              <a:buChar char=""/>
            </a:pPr>
            <a:r>
              <a:rPr lang="en-US" sz="6400" dirty="0">
                <a:effectLst/>
                <a:ea typeface="Calibri" panose="020F0502020204030204" pitchFamily="34" charset="0"/>
                <a:cs typeface="Times New Roman" panose="02020603050405020304" pitchFamily="18" charset="0"/>
              </a:rPr>
              <a:t>Barry logo</a:t>
            </a:r>
          </a:p>
          <a:p>
            <a:pPr marL="342900" marR="0" lvl="0" indent="-342900">
              <a:lnSpc>
                <a:spcPct val="110000"/>
              </a:lnSpc>
              <a:spcBef>
                <a:spcPts val="0"/>
              </a:spcBef>
              <a:spcAft>
                <a:spcPts val="0"/>
              </a:spcAft>
              <a:buFont typeface="Symbol" panose="05050102010706020507" pitchFamily="18" charset="2"/>
              <a:buChar char=""/>
            </a:pPr>
            <a:r>
              <a:rPr lang="en-US" sz="6400" dirty="0">
                <a:effectLst/>
                <a:ea typeface="Calibri" panose="020F0502020204030204" pitchFamily="34" charset="0"/>
                <a:cs typeface="Times New Roman" panose="02020603050405020304" pitchFamily="18" charset="0"/>
              </a:rPr>
              <a:t>Title of the study</a:t>
            </a:r>
          </a:p>
          <a:p>
            <a:pPr marL="342900" marR="0" lvl="0" indent="-342900">
              <a:lnSpc>
                <a:spcPct val="110000"/>
              </a:lnSpc>
              <a:spcBef>
                <a:spcPts val="0"/>
              </a:spcBef>
              <a:spcAft>
                <a:spcPts val="0"/>
              </a:spcAft>
              <a:buFont typeface="Symbol" panose="05050102010706020507" pitchFamily="18" charset="2"/>
              <a:buChar char=""/>
            </a:pPr>
            <a:r>
              <a:rPr lang="en-US" sz="6400" dirty="0">
                <a:effectLst/>
                <a:ea typeface="Calibri" panose="020F0502020204030204" pitchFamily="34" charset="0"/>
                <a:cs typeface="Times New Roman" panose="02020603050405020304" pitchFamily="18" charset="0"/>
              </a:rPr>
              <a:t>The purpose of the study</a:t>
            </a:r>
          </a:p>
          <a:p>
            <a:pPr marL="342900" marR="0" lvl="0" indent="-342900">
              <a:lnSpc>
                <a:spcPct val="110000"/>
              </a:lnSpc>
              <a:spcBef>
                <a:spcPts val="0"/>
              </a:spcBef>
              <a:spcAft>
                <a:spcPts val="0"/>
              </a:spcAft>
              <a:buFont typeface="Symbol" panose="05050102010706020507" pitchFamily="18" charset="2"/>
              <a:buChar char=""/>
            </a:pPr>
            <a:r>
              <a:rPr lang="en-US" sz="6400" dirty="0">
                <a:solidFill>
                  <a:srgbClr val="000000"/>
                </a:solidFill>
                <a:effectLst/>
                <a:ea typeface="Calibri" panose="020F0502020204030204" pitchFamily="34" charset="0"/>
                <a:cs typeface="Times New Roman" panose="02020603050405020304" pitchFamily="18" charset="0"/>
              </a:rPr>
              <a:t>Notification </a:t>
            </a:r>
            <a:r>
              <a:rPr lang="en-US" sz="6400" dirty="0">
                <a:solidFill>
                  <a:srgbClr val="000000"/>
                </a:solidFill>
                <a:ea typeface="Calibri" panose="020F0502020204030204" pitchFamily="34" charset="0"/>
                <a:cs typeface="Times New Roman" panose="02020603050405020304" pitchFamily="18" charset="0"/>
              </a:rPr>
              <a:t>that p</a:t>
            </a:r>
            <a:r>
              <a:rPr lang="en-US" sz="6400" dirty="0">
                <a:solidFill>
                  <a:srgbClr val="000000"/>
                </a:solidFill>
                <a:effectLst/>
                <a:ea typeface="Calibri" panose="020F0502020204030204" pitchFamily="34" charset="0"/>
                <a:cs typeface="Times New Roman" panose="02020603050405020304" pitchFamily="18" charset="0"/>
              </a:rPr>
              <a:t>articipation is voluntary</a:t>
            </a:r>
          </a:p>
          <a:p>
            <a:pPr marL="342900" marR="0" lvl="0" indent="-342900">
              <a:lnSpc>
                <a:spcPct val="110000"/>
              </a:lnSpc>
              <a:spcBef>
                <a:spcPts val="0"/>
              </a:spcBef>
              <a:spcAft>
                <a:spcPts val="0"/>
              </a:spcAft>
              <a:buFont typeface="Symbol" panose="05050102010706020507" pitchFamily="18" charset="2"/>
              <a:buChar char=""/>
            </a:pPr>
            <a:r>
              <a:rPr lang="en-US" sz="6400" dirty="0">
                <a:solidFill>
                  <a:srgbClr val="000000"/>
                </a:solidFill>
                <a:effectLst/>
                <a:ea typeface="Calibri" panose="020F0502020204030204" pitchFamily="34" charset="0"/>
                <a:cs typeface="Times New Roman" panose="02020603050405020304" pitchFamily="18" charset="0"/>
              </a:rPr>
              <a:t>Notification that participants may withdraw at any time without penalty</a:t>
            </a:r>
            <a:endParaRPr lang="en-US" sz="6400" dirty="0">
              <a:effectLst/>
              <a:ea typeface="Calibri" panose="020F0502020204030204" pitchFamily="34" charset="0"/>
              <a:cs typeface="Times New Roman" panose="02020603050405020304" pitchFamily="18" charset="0"/>
            </a:endParaRPr>
          </a:p>
          <a:p>
            <a:pPr marL="342900" marR="0" lvl="0" indent="-342900">
              <a:lnSpc>
                <a:spcPct val="110000"/>
              </a:lnSpc>
              <a:spcBef>
                <a:spcPts val="0"/>
              </a:spcBef>
              <a:spcAft>
                <a:spcPts val="0"/>
              </a:spcAft>
              <a:buFont typeface="Symbol" panose="05050102010706020507" pitchFamily="18" charset="2"/>
              <a:buChar char=""/>
            </a:pPr>
            <a:r>
              <a:rPr lang="en-US" sz="6400" dirty="0">
                <a:ea typeface="Calibri" panose="020F0502020204030204" pitchFamily="34" charset="0"/>
                <a:cs typeface="Times New Roman" panose="02020603050405020304" pitchFamily="18" charset="0"/>
              </a:rPr>
              <a:t>A</a:t>
            </a:r>
            <a:r>
              <a:rPr lang="en-US" sz="6400" dirty="0">
                <a:effectLst/>
                <a:ea typeface="Calibri" panose="020F0502020204030204" pitchFamily="34" charset="0"/>
                <a:cs typeface="Times New Roman" panose="02020603050405020304" pitchFamily="18" charset="0"/>
              </a:rPr>
              <a:t>n overview of what participants will be asked to do</a:t>
            </a:r>
          </a:p>
          <a:p>
            <a:pPr marL="342900" marR="0" lvl="0" indent="-342900">
              <a:lnSpc>
                <a:spcPct val="110000"/>
              </a:lnSpc>
              <a:spcBef>
                <a:spcPts val="0"/>
              </a:spcBef>
              <a:spcAft>
                <a:spcPts val="0"/>
              </a:spcAft>
              <a:buFont typeface="Symbol" panose="05050102010706020507" pitchFamily="18" charset="2"/>
              <a:buChar char=""/>
            </a:pPr>
            <a:r>
              <a:rPr lang="en-US" sz="6400" dirty="0">
                <a:ea typeface="Calibri" panose="020F0502020204030204" pitchFamily="34" charset="0"/>
                <a:cs typeface="Times New Roman" panose="02020603050405020304" pitchFamily="18" charset="0"/>
              </a:rPr>
              <a:t>A</a:t>
            </a:r>
            <a:r>
              <a:rPr lang="en-US" sz="6400" dirty="0">
                <a:effectLst/>
                <a:ea typeface="Calibri" panose="020F0502020204030204" pitchFamily="34" charset="0"/>
                <a:cs typeface="Times New Roman" panose="02020603050405020304" pitchFamily="18" charset="0"/>
              </a:rPr>
              <a:t> statement about how long participation is likely to take</a:t>
            </a:r>
          </a:p>
          <a:p>
            <a:pPr marL="342900" marR="0" lvl="0" indent="-342900">
              <a:lnSpc>
                <a:spcPct val="110000"/>
              </a:lnSpc>
              <a:spcBef>
                <a:spcPts val="0"/>
              </a:spcBef>
              <a:spcAft>
                <a:spcPts val="0"/>
              </a:spcAft>
              <a:buFont typeface="Symbol" panose="05050102010706020507" pitchFamily="18" charset="2"/>
              <a:buChar char=""/>
            </a:pPr>
            <a:r>
              <a:rPr lang="en-US" sz="6400" dirty="0">
                <a:solidFill>
                  <a:srgbClr val="000000"/>
                </a:solidFill>
                <a:ea typeface="Calibri" panose="020F0502020204030204" pitchFamily="34" charset="0"/>
                <a:cs typeface="Times New Roman" panose="02020603050405020304" pitchFamily="18" charset="0"/>
              </a:rPr>
              <a:t>A</a:t>
            </a:r>
            <a:r>
              <a:rPr lang="en-US" sz="6400" dirty="0">
                <a:solidFill>
                  <a:srgbClr val="000000"/>
                </a:solidFill>
                <a:effectLst/>
                <a:ea typeface="Calibri" panose="020F0502020204030204" pitchFamily="34" charset="0"/>
                <a:cs typeface="Times New Roman" panose="02020603050405020304" pitchFamily="18" charset="0"/>
              </a:rPr>
              <a:t> statement of risk</a:t>
            </a:r>
          </a:p>
          <a:p>
            <a:pPr marL="342900" marR="0" lvl="0" indent="-342900">
              <a:lnSpc>
                <a:spcPct val="110000"/>
              </a:lnSpc>
              <a:spcBef>
                <a:spcPts val="0"/>
              </a:spcBef>
              <a:spcAft>
                <a:spcPts val="0"/>
              </a:spcAft>
              <a:buFont typeface="Symbol" panose="05050102010706020507" pitchFamily="18" charset="2"/>
              <a:buChar char=""/>
            </a:pPr>
            <a:r>
              <a:rPr lang="en-US" sz="6400" dirty="0">
                <a:solidFill>
                  <a:srgbClr val="000000"/>
                </a:solidFill>
                <a:ea typeface="Calibri" panose="020F0502020204030204" pitchFamily="34" charset="0"/>
                <a:cs typeface="Times New Roman" panose="02020603050405020304" pitchFamily="18" charset="0"/>
              </a:rPr>
              <a:t>A</a:t>
            </a:r>
            <a:r>
              <a:rPr lang="en-US" sz="6400" dirty="0">
                <a:solidFill>
                  <a:srgbClr val="000000"/>
                </a:solidFill>
                <a:effectLst/>
                <a:ea typeface="Calibri" panose="020F0502020204030204" pitchFamily="34" charset="0"/>
                <a:cs typeface="Times New Roman" panose="02020603050405020304" pitchFamily="18" charset="0"/>
              </a:rPr>
              <a:t> statement about confidentiality</a:t>
            </a:r>
          </a:p>
          <a:p>
            <a:pPr marL="342900" marR="0" lvl="0" indent="-342900">
              <a:lnSpc>
                <a:spcPct val="110000"/>
              </a:lnSpc>
              <a:spcBef>
                <a:spcPts val="0"/>
              </a:spcBef>
              <a:spcAft>
                <a:spcPts val="0"/>
              </a:spcAft>
              <a:buFont typeface="Symbol" panose="05050102010706020507" pitchFamily="18" charset="2"/>
              <a:buChar char=""/>
            </a:pPr>
            <a:r>
              <a:rPr lang="en-US" sz="6400" dirty="0">
                <a:solidFill>
                  <a:srgbClr val="000000"/>
                </a:solidFill>
                <a:ea typeface="Calibri" panose="020F0502020204030204" pitchFamily="34" charset="0"/>
                <a:cs typeface="Times New Roman" panose="02020603050405020304" pitchFamily="18" charset="0"/>
              </a:rPr>
              <a:t>Directions for how to volunteer (scan a URL Code, contact the researcher, attend a meeting, etc.)</a:t>
            </a:r>
          </a:p>
          <a:p>
            <a:pPr marL="342900" marR="0" lvl="0" indent="-342900" algn="just">
              <a:lnSpc>
                <a:spcPct val="110000"/>
              </a:lnSpc>
              <a:spcBef>
                <a:spcPts val="0"/>
              </a:spcBef>
              <a:spcAft>
                <a:spcPts val="0"/>
              </a:spcAft>
              <a:buFont typeface="Symbol" panose="05050102010706020507" pitchFamily="18" charset="2"/>
              <a:buChar char=""/>
              <a:tabLst>
                <a:tab pos="0" algn="l"/>
                <a:tab pos="457200" algn="l"/>
                <a:tab pos="914400" algn="l"/>
                <a:tab pos="4572000" algn="l"/>
              </a:tabLst>
            </a:pPr>
            <a:r>
              <a:rPr lang="en-US" sz="6400" b="0" dirty="0">
                <a:effectLst/>
                <a:ea typeface="Times New Roman" panose="02020603050405020304" pitchFamily="18" charset="0"/>
                <a:cs typeface="Times New Roman" panose="02020603050405020304" pitchFamily="18" charset="0"/>
              </a:rPr>
              <a:t>The researcher(s) name, phone, and email is present</a:t>
            </a:r>
            <a:endParaRPr lang="en-US" sz="6400" b="1" dirty="0">
              <a:effectLst/>
              <a:ea typeface="Times New Roman" panose="02020603050405020304" pitchFamily="18" charset="0"/>
              <a:cs typeface="Times New Roman" panose="02020603050405020304" pitchFamily="18" charset="0"/>
            </a:endParaRPr>
          </a:p>
          <a:p>
            <a:pPr marL="342900" marR="0" lvl="0" indent="-342900" algn="just">
              <a:lnSpc>
                <a:spcPct val="110000"/>
              </a:lnSpc>
              <a:spcBef>
                <a:spcPts val="0"/>
              </a:spcBef>
              <a:spcAft>
                <a:spcPts val="0"/>
              </a:spcAft>
              <a:buFont typeface="Symbol" panose="05050102010706020507" pitchFamily="18" charset="2"/>
              <a:buChar char=""/>
              <a:tabLst>
                <a:tab pos="0" algn="l"/>
                <a:tab pos="457200" algn="l"/>
                <a:tab pos="914400" algn="l"/>
                <a:tab pos="4572000" algn="l"/>
              </a:tabLst>
            </a:pPr>
            <a:r>
              <a:rPr lang="en-US" sz="6400" b="0" dirty="0">
                <a:effectLst/>
                <a:ea typeface="Times New Roman" panose="02020603050405020304" pitchFamily="18" charset="0"/>
                <a:cs typeface="Times New Roman" panose="02020603050405020304" pitchFamily="18" charset="0"/>
              </a:rPr>
              <a:t>Faculty Sponsor’s name, phone, and email is present (when relevant)</a:t>
            </a:r>
            <a:endParaRPr lang="en-US" sz="6400" b="1" dirty="0">
              <a:effectLst/>
              <a:ea typeface="Times New Roman" panose="02020603050405020304" pitchFamily="18" charset="0"/>
              <a:cs typeface="Times New Roman" panose="02020603050405020304" pitchFamily="18" charset="0"/>
            </a:endParaRPr>
          </a:p>
          <a:p>
            <a:pPr marL="342900" marR="0" lvl="0" indent="-342900" algn="just">
              <a:lnSpc>
                <a:spcPct val="110000"/>
              </a:lnSpc>
              <a:spcBef>
                <a:spcPts val="0"/>
              </a:spcBef>
              <a:spcAft>
                <a:spcPts val="0"/>
              </a:spcAft>
              <a:buFont typeface="Symbol" panose="05050102010706020507" pitchFamily="18" charset="2"/>
              <a:buChar char=""/>
              <a:tabLst>
                <a:tab pos="0" algn="l"/>
                <a:tab pos="457200" algn="l"/>
                <a:tab pos="914400" algn="l"/>
                <a:tab pos="4572000" algn="l"/>
              </a:tabLst>
            </a:pPr>
            <a:r>
              <a:rPr lang="en-US" sz="6400" b="0" dirty="0">
                <a:effectLst/>
                <a:ea typeface="Times New Roman" panose="02020603050405020304" pitchFamily="18" charset="0"/>
                <a:cs typeface="Times New Roman" panose="02020603050405020304" pitchFamily="18" charset="0"/>
              </a:rPr>
              <a:t>IRB Point of Contact, name, phone, and email is present</a:t>
            </a:r>
            <a:endParaRPr lang="en-US" sz="6400" dirty="0"/>
          </a:p>
          <a:p>
            <a:pPr marL="0" marR="0" lvl="0" indent="0">
              <a:lnSpc>
                <a:spcPct val="107000"/>
              </a:lnSpc>
              <a:spcBef>
                <a:spcPts val="0"/>
              </a:spcBef>
              <a:spcAft>
                <a:spcPts val="0"/>
              </a:spcAft>
              <a:buNone/>
            </a:pPr>
            <a:endParaRPr lang="en-US" sz="4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9044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D1BDD-5471-447A-9B21-4964C43214C8}"/>
              </a:ext>
            </a:extLst>
          </p:cNvPr>
          <p:cNvSpPr>
            <a:spLocks noGrp="1"/>
          </p:cNvSpPr>
          <p:nvPr>
            <p:ph type="title"/>
          </p:nvPr>
        </p:nvSpPr>
        <p:spPr>
          <a:xfrm>
            <a:off x="1295400" y="544749"/>
            <a:ext cx="9601200" cy="1274324"/>
          </a:xfrm>
        </p:spPr>
        <p:txBody>
          <a:bodyPr>
            <a:normAutofit/>
          </a:bodyPr>
          <a:lstStyle/>
          <a:p>
            <a:r>
              <a:rPr lang="en-US" dirty="0"/>
              <a:t>Use the Correct Barry Logo on Your </a:t>
            </a:r>
            <a:br>
              <a:rPr lang="en-US" dirty="0"/>
            </a:br>
            <a:r>
              <a:rPr lang="en-US" dirty="0"/>
              <a:t>Recruitment  Documents</a:t>
            </a:r>
          </a:p>
        </p:txBody>
      </p:sp>
      <p:sp>
        <p:nvSpPr>
          <p:cNvPr id="3" name="Content Placeholder 2">
            <a:extLst>
              <a:ext uri="{FF2B5EF4-FFF2-40B4-BE49-F238E27FC236}">
                <a16:creationId xmlns:a16="http://schemas.microsoft.com/office/drawing/2014/main" id="{56021A46-28FF-4FF8-9BBA-EB11848912FA}"/>
              </a:ext>
            </a:extLst>
          </p:cNvPr>
          <p:cNvSpPr>
            <a:spLocks noGrp="1"/>
          </p:cNvSpPr>
          <p:nvPr>
            <p:ph idx="1"/>
          </p:nvPr>
        </p:nvSpPr>
        <p:spPr>
          <a:xfrm>
            <a:off x="992221" y="1935805"/>
            <a:ext cx="9904379" cy="3855396"/>
          </a:xfrm>
        </p:spPr>
        <p:txBody>
          <a:bodyPr/>
          <a:lstStyle/>
          <a:p>
            <a:pPr marL="274320" lvl="1" indent="0">
              <a:buNone/>
            </a:pPr>
            <a:r>
              <a:rPr lang="en-US" dirty="0"/>
              <a:t>You may use any Barry logo you wish, but we recommend the ones shown here to avoid the improper use of available logos such as the President’s Seal</a:t>
            </a:r>
          </a:p>
          <a:p>
            <a:pPr marL="274320" lvl="1" indent="0">
              <a:buNone/>
            </a:pPr>
            <a:endParaRPr lang="en-US" dirty="0"/>
          </a:p>
          <a:p>
            <a:pPr lvl="1" algn="r"/>
            <a:endParaRPr lang="en-US" dirty="0"/>
          </a:p>
        </p:txBody>
      </p:sp>
      <p:pic>
        <p:nvPicPr>
          <p:cNvPr id="4" name="Picture 3">
            <a:extLst>
              <a:ext uri="{FF2B5EF4-FFF2-40B4-BE49-F238E27FC236}">
                <a16:creationId xmlns:a16="http://schemas.microsoft.com/office/drawing/2014/main" id="{A6FED665-937B-9740-9ACA-43B99ACC3727}"/>
              </a:ext>
            </a:extLst>
          </p:cNvPr>
          <p:cNvPicPr>
            <a:picLocks noChangeAspect="1"/>
          </p:cNvPicPr>
          <p:nvPr/>
        </p:nvPicPr>
        <p:blipFill>
          <a:blip r:embed="rId2"/>
          <a:stretch>
            <a:fillRect/>
          </a:stretch>
        </p:blipFill>
        <p:spPr>
          <a:xfrm>
            <a:off x="6443946" y="2582288"/>
            <a:ext cx="2857500" cy="1428750"/>
          </a:xfrm>
          <a:prstGeom prst="rect">
            <a:avLst/>
          </a:prstGeom>
        </p:spPr>
      </p:pic>
      <p:pic>
        <p:nvPicPr>
          <p:cNvPr id="5" name="Picture 4">
            <a:extLst>
              <a:ext uri="{FF2B5EF4-FFF2-40B4-BE49-F238E27FC236}">
                <a16:creationId xmlns:a16="http://schemas.microsoft.com/office/drawing/2014/main" id="{9568D381-39E2-6969-B3F4-1B9B1F4E79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91720" y="2978439"/>
            <a:ext cx="2735580" cy="597535"/>
          </a:xfrm>
          <a:prstGeom prst="rect">
            <a:avLst/>
          </a:prstGeom>
        </p:spPr>
      </p:pic>
    </p:spTree>
    <p:extLst>
      <p:ext uri="{BB962C8B-B14F-4D97-AF65-F5344CB8AC3E}">
        <p14:creationId xmlns:p14="http://schemas.microsoft.com/office/powerpoint/2010/main" val="750627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ECB51-DED9-8A0F-E2F2-8BA648DCF947}"/>
              </a:ext>
            </a:extLst>
          </p:cNvPr>
          <p:cNvSpPr>
            <a:spLocks noGrp="1"/>
          </p:cNvSpPr>
          <p:nvPr>
            <p:ph type="ctrTitle"/>
          </p:nvPr>
        </p:nvSpPr>
        <p:spPr>
          <a:xfrm>
            <a:off x="1293845" y="3618688"/>
            <a:ext cx="9604310" cy="1673937"/>
          </a:xfrm>
        </p:spPr>
        <p:txBody>
          <a:bodyPr>
            <a:normAutofit/>
          </a:bodyPr>
          <a:lstStyle/>
          <a:p>
            <a:r>
              <a:rPr lang="en-US" sz="5400" dirty="0">
                <a:solidFill>
                  <a:srgbClr val="C00000"/>
                </a:solidFill>
              </a:rPr>
              <a:t>Types of Informed Consent</a:t>
            </a:r>
          </a:p>
        </p:txBody>
      </p:sp>
    </p:spTree>
    <p:extLst>
      <p:ext uri="{BB962C8B-B14F-4D97-AF65-F5344CB8AC3E}">
        <p14:creationId xmlns:p14="http://schemas.microsoft.com/office/powerpoint/2010/main" val="1729505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1F0F4-3C31-D5E1-0903-73EE7E9C152E}"/>
              </a:ext>
            </a:extLst>
          </p:cNvPr>
          <p:cNvSpPr>
            <a:spLocks noGrp="1"/>
          </p:cNvSpPr>
          <p:nvPr>
            <p:ph type="title"/>
          </p:nvPr>
        </p:nvSpPr>
        <p:spPr/>
        <p:txBody>
          <a:bodyPr>
            <a:normAutofit/>
          </a:bodyPr>
          <a:lstStyle/>
          <a:p>
            <a:r>
              <a:rPr lang="en-US" dirty="0"/>
              <a:t>Informed Consent: Types of consent documents</a:t>
            </a:r>
          </a:p>
        </p:txBody>
      </p:sp>
      <p:sp>
        <p:nvSpPr>
          <p:cNvPr id="3" name="Content Placeholder 2">
            <a:extLst>
              <a:ext uri="{FF2B5EF4-FFF2-40B4-BE49-F238E27FC236}">
                <a16:creationId xmlns:a16="http://schemas.microsoft.com/office/drawing/2014/main" id="{DA244D7A-9498-3960-6B36-63D81B8A2089}"/>
              </a:ext>
            </a:extLst>
          </p:cNvPr>
          <p:cNvSpPr>
            <a:spLocks noGrp="1"/>
          </p:cNvSpPr>
          <p:nvPr>
            <p:ph idx="1"/>
          </p:nvPr>
        </p:nvSpPr>
        <p:spPr>
          <a:xfrm>
            <a:off x="1295400" y="1952018"/>
            <a:ext cx="9601200" cy="3809999"/>
          </a:xfrm>
        </p:spPr>
        <p:txBody>
          <a:bodyPr>
            <a:normAutofit/>
          </a:bodyPr>
          <a:lstStyle/>
          <a:p>
            <a:pPr marL="0" indent="0">
              <a:buNone/>
            </a:pPr>
            <a:r>
              <a:rPr lang="en-US" sz="1800" dirty="0"/>
              <a:t>Many studies will require a basic Adult Consent form, but there are times when other forms of consent are needed. Types fall into two broad categories:</a:t>
            </a:r>
          </a:p>
          <a:p>
            <a:r>
              <a:rPr lang="en-US" sz="1800" dirty="0"/>
              <a:t>Consent requiring a signature</a:t>
            </a:r>
          </a:p>
          <a:p>
            <a:r>
              <a:rPr lang="en-US" sz="1800" dirty="0"/>
              <a:t>Passive consent that does not involve signing a document</a:t>
            </a:r>
          </a:p>
          <a:p>
            <a:pPr marL="0" indent="0">
              <a:buNone/>
            </a:pPr>
            <a:r>
              <a:rPr lang="en-US" sz="1800" i="1" dirty="0"/>
              <a:t>Information to help you determine the type of consent that best fits your study is provided on the slides that follow.</a:t>
            </a:r>
          </a:p>
          <a:p>
            <a:pPr marL="0" indent="0">
              <a:buNone/>
            </a:pPr>
            <a:endParaRPr lang="en-US" i="1" dirty="0"/>
          </a:p>
          <a:p>
            <a:pPr marL="0" indent="0">
              <a:buNone/>
            </a:pPr>
            <a:endParaRPr lang="en-US" dirty="0"/>
          </a:p>
        </p:txBody>
      </p:sp>
    </p:spTree>
    <p:extLst>
      <p:ext uri="{BB962C8B-B14F-4D97-AF65-F5344CB8AC3E}">
        <p14:creationId xmlns:p14="http://schemas.microsoft.com/office/powerpoint/2010/main" val="846845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B1A30-EF61-A1D5-2E1F-917CC053267E}"/>
              </a:ext>
            </a:extLst>
          </p:cNvPr>
          <p:cNvSpPr>
            <a:spLocks noGrp="1"/>
          </p:cNvSpPr>
          <p:nvPr>
            <p:ph type="title"/>
          </p:nvPr>
        </p:nvSpPr>
        <p:spPr>
          <a:xfrm>
            <a:off x="1295400" y="280116"/>
            <a:ext cx="9601200" cy="1142385"/>
          </a:xfrm>
        </p:spPr>
        <p:txBody>
          <a:bodyPr/>
          <a:lstStyle/>
          <a:p>
            <a:r>
              <a:rPr lang="en-US" dirty="0"/>
              <a:t>Types of Consent: Consent requiring signature</a:t>
            </a:r>
          </a:p>
        </p:txBody>
      </p:sp>
      <p:sp>
        <p:nvSpPr>
          <p:cNvPr id="3" name="Content Placeholder 2">
            <a:extLst>
              <a:ext uri="{FF2B5EF4-FFF2-40B4-BE49-F238E27FC236}">
                <a16:creationId xmlns:a16="http://schemas.microsoft.com/office/drawing/2014/main" id="{8299F84B-F758-00DB-32CD-FBC30C7098F6}"/>
              </a:ext>
            </a:extLst>
          </p:cNvPr>
          <p:cNvSpPr>
            <a:spLocks noGrp="1"/>
          </p:cNvSpPr>
          <p:nvPr>
            <p:ph idx="1"/>
          </p:nvPr>
        </p:nvSpPr>
        <p:spPr>
          <a:xfrm>
            <a:off x="1295400" y="1767192"/>
            <a:ext cx="9601200" cy="4390417"/>
          </a:xfrm>
        </p:spPr>
        <p:txBody>
          <a:bodyPr>
            <a:noAutofit/>
          </a:bodyPr>
          <a:lstStyle/>
          <a:p>
            <a:r>
              <a:rPr lang="en-US" sz="1800" dirty="0"/>
              <a:t>Adult Consent – The standard consent given to participants over age 18.</a:t>
            </a:r>
          </a:p>
          <a:p>
            <a:pPr marL="0" marR="0">
              <a:lnSpc>
                <a:spcPct val="107000"/>
              </a:lnSpc>
              <a:spcBef>
                <a:spcPts val="0"/>
              </a:spcBef>
              <a:spcAft>
                <a:spcPts val="0"/>
              </a:spcAft>
            </a:pPr>
            <a:r>
              <a:rPr lang="en-US" sz="1800" dirty="0"/>
              <a:t>Child Assent -- M</a:t>
            </a:r>
            <a:r>
              <a:rPr lang="en-US" sz="1800" dirty="0">
                <a:effectLst/>
                <a:ea typeface="Calibri" panose="020F0502020204030204" pitchFamily="34" charset="0"/>
                <a:cs typeface="Times New Roman" panose="02020603050405020304" pitchFamily="18" charset="0"/>
              </a:rPr>
              <a:t>inors need a parent or other legal guardian to consent for them to participate. However, it is recommended and respectful best practices to have children agree to participate. Documents created for this purpose are called “assent” documents. </a:t>
            </a:r>
          </a:p>
          <a:p>
            <a:pPr marL="0" marR="0" indent="0">
              <a:lnSpc>
                <a:spcPct val="107000"/>
              </a:lnSpc>
              <a:spcBef>
                <a:spcPts val="0"/>
              </a:spcBef>
              <a:spcAft>
                <a:spcPts val="0"/>
              </a:spcAft>
              <a:buNone/>
            </a:pPr>
            <a:endParaRPr lang="en-US" sz="1800" dirty="0">
              <a:effectLst/>
              <a:ea typeface="Calibri" panose="020F0502020204030204" pitchFamily="34" charset="0"/>
              <a:cs typeface="Times New Roman" panose="02020603050405020304" pitchFamily="18" charset="0"/>
            </a:endParaRPr>
          </a:p>
          <a:p>
            <a:pPr marL="457200" lvl="2">
              <a:lnSpc>
                <a:spcPct val="107000"/>
              </a:lnSpc>
              <a:spcBef>
                <a:spcPts val="0"/>
              </a:spcBef>
            </a:pPr>
            <a:r>
              <a:rPr lang="en-US" dirty="0">
                <a:effectLst/>
                <a:ea typeface="Calibri" panose="020F0502020204030204" pitchFamily="34" charset="0"/>
                <a:cs typeface="Times New Roman" panose="02020603050405020304" pitchFamily="18" charset="0"/>
              </a:rPr>
              <a:t>If a child is aged 7 or older provide them with a written assent document that they will sign.</a:t>
            </a:r>
          </a:p>
          <a:p>
            <a:pPr marL="457200" lvl="2">
              <a:lnSpc>
                <a:spcPct val="107000"/>
              </a:lnSpc>
              <a:spcBef>
                <a:spcPts val="0"/>
              </a:spcBef>
            </a:pPr>
            <a:r>
              <a:rPr lang="en-US" dirty="0">
                <a:effectLst/>
                <a:ea typeface="Calibri" panose="020F0502020204030204" pitchFamily="34" charset="0"/>
                <a:cs typeface="Times New Roman" panose="02020603050405020304" pitchFamily="18" charset="0"/>
              </a:rPr>
              <a:t>Children under 7 who </a:t>
            </a:r>
            <a:r>
              <a:rPr lang="en-US" dirty="0">
                <a:ea typeface="Calibri" panose="020F0502020204030204" pitchFamily="34" charset="0"/>
                <a:cs typeface="Times New Roman" panose="02020603050405020304" pitchFamily="18" charset="0"/>
              </a:rPr>
              <a:t>are too young to read or </a:t>
            </a:r>
            <a:r>
              <a:rPr lang="en-US" dirty="0">
                <a:effectLst/>
                <a:ea typeface="Calibri" panose="020F0502020204030204" pitchFamily="34" charset="0"/>
                <a:cs typeface="Times New Roman" panose="02020603050405020304" pitchFamily="18" charset="0"/>
              </a:rPr>
              <a:t>provide written assent may give passive assent as described on the next slide.</a:t>
            </a:r>
            <a:endParaRPr lang="en-US" dirty="0"/>
          </a:p>
          <a:p>
            <a:r>
              <a:rPr lang="en-US" sz="1800" dirty="0"/>
              <a:t>Parental/Legal Guardian Consent – The standard document given to legal guardians to allow minors to participate in research.</a:t>
            </a:r>
          </a:p>
          <a:p>
            <a:r>
              <a:rPr lang="en-US" sz="1800" dirty="0"/>
              <a:t>Group Research Consent – A consent that reports the risk that confidentiality cannot be guaranteed because while the researcher will not reveal what is said in the group, the other participants might.</a:t>
            </a:r>
          </a:p>
        </p:txBody>
      </p:sp>
    </p:spTree>
    <p:extLst>
      <p:ext uri="{BB962C8B-B14F-4D97-AF65-F5344CB8AC3E}">
        <p14:creationId xmlns:p14="http://schemas.microsoft.com/office/powerpoint/2010/main" val="2380368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87C48-97A3-F8CA-3E30-A8F6D2F91CE2}"/>
              </a:ext>
            </a:extLst>
          </p:cNvPr>
          <p:cNvSpPr>
            <a:spLocks noGrp="1"/>
          </p:cNvSpPr>
          <p:nvPr>
            <p:ph type="title"/>
          </p:nvPr>
        </p:nvSpPr>
        <p:spPr/>
        <p:txBody>
          <a:bodyPr/>
          <a:lstStyle/>
          <a:p>
            <a:r>
              <a:rPr lang="en-US" dirty="0"/>
              <a:t>Types of Consent: </a:t>
            </a:r>
            <a:br>
              <a:rPr lang="en-US" dirty="0"/>
            </a:br>
            <a:r>
              <a:rPr lang="en-US" dirty="0"/>
              <a:t>Consent that does not require a signature</a:t>
            </a:r>
          </a:p>
        </p:txBody>
      </p:sp>
      <p:sp>
        <p:nvSpPr>
          <p:cNvPr id="3" name="Content Placeholder 2">
            <a:extLst>
              <a:ext uri="{FF2B5EF4-FFF2-40B4-BE49-F238E27FC236}">
                <a16:creationId xmlns:a16="http://schemas.microsoft.com/office/drawing/2014/main" id="{768871DE-42F5-7258-6561-7AB0F893E46F}"/>
              </a:ext>
            </a:extLst>
          </p:cNvPr>
          <p:cNvSpPr>
            <a:spLocks noGrp="1"/>
          </p:cNvSpPr>
          <p:nvPr>
            <p:ph idx="1"/>
          </p:nvPr>
        </p:nvSpPr>
        <p:spPr>
          <a:xfrm>
            <a:off x="1295400" y="1760707"/>
            <a:ext cx="9601200" cy="4280170"/>
          </a:xfrm>
        </p:spPr>
        <p:txBody>
          <a:bodyPr>
            <a:normAutofit fontScale="25000" lnSpcReduction="20000"/>
          </a:bodyPr>
          <a:lstStyle/>
          <a:p>
            <a:pPr marL="228600" lvl="1">
              <a:lnSpc>
                <a:spcPct val="107000"/>
              </a:lnSpc>
              <a:spcBef>
                <a:spcPts val="0"/>
              </a:spcBef>
            </a:pPr>
            <a:r>
              <a:rPr lang="en-US" sz="6400" dirty="0">
                <a:effectLst/>
                <a:ea typeface="Calibri" panose="020F0502020204030204" pitchFamily="34" charset="0"/>
                <a:cs typeface="Times New Roman" panose="02020603050405020304" pitchFamily="18" charset="0"/>
              </a:rPr>
              <a:t>Cover Letter – This is used for research conducted online. Participants passively consent by advancing to the study.</a:t>
            </a:r>
            <a:r>
              <a:rPr lang="en-US" sz="6400" dirty="0">
                <a:effectLst/>
                <a:ea typeface="Times New Roman" panose="02020603050405020304" pitchFamily="18" charset="0"/>
                <a:cs typeface="Times New Roman" panose="02020603050405020304" pitchFamily="18" charset="0"/>
              </a:rPr>
              <a:t> </a:t>
            </a:r>
            <a:r>
              <a:rPr lang="en-US" sz="6400" dirty="0">
                <a:ea typeface="Times New Roman" panose="02020603050405020304" pitchFamily="18" charset="0"/>
                <a:cs typeface="Times New Roman" panose="02020603050405020304" pitchFamily="18" charset="0"/>
              </a:rPr>
              <a:t>Use a standard Adult Consent but instead of signature lines, add a statement like: </a:t>
            </a:r>
            <a:r>
              <a:rPr lang="en-US" sz="6400" i="1" dirty="0">
                <a:ea typeface="Times New Roman" panose="02020603050405020304" pitchFamily="18" charset="0"/>
                <a:cs typeface="Times New Roman" panose="02020603050405020304" pitchFamily="18" charset="0"/>
              </a:rPr>
              <a:t>“</a:t>
            </a:r>
            <a:r>
              <a:rPr lang="en-US" sz="6400" i="1" dirty="0">
                <a:effectLst/>
                <a:ea typeface="Times New Roman" panose="02020603050405020304" pitchFamily="18" charset="0"/>
                <a:cs typeface="Times New Roman" panose="02020603050405020304" pitchFamily="18" charset="0"/>
              </a:rPr>
              <a:t>If you are willing to participate in this research, please signify your consent by clicking the Continue button below.”</a:t>
            </a:r>
            <a:endParaRPr lang="en-US" sz="6400" i="1" dirty="0">
              <a:effectLst/>
              <a:ea typeface="Calibri" panose="020F0502020204030204" pitchFamily="34" charset="0"/>
              <a:cs typeface="Times New Roman" panose="02020603050405020304" pitchFamily="18" charset="0"/>
            </a:endParaRPr>
          </a:p>
          <a:p>
            <a:pPr marL="228600" lvl="1">
              <a:lnSpc>
                <a:spcPct val="107000"/>
              </a:lnSpc>
              <a:spcBef>
                <a:spcPts val="0"/>
              </a:spcBef>
            </a:pPr>
            <a:endParaRPr lang="en-US" sz="6400" dirty="0">
              <a:effectLst/>
              <a:ea typeface="Calibri" panose="020F0502020204030204" pitchFamily="34" charset="0"/>
              <a:cs typeface="Times New Roman" panose="02020603050405020304" pitchFamily="18" charset="0"/>
            </a:endParaRPr>
          </a:p>
          <a:p>
            <a:pPr marL="228600" lvl="1">
              <a:lnSpc>
                <a:spcPct val="107000"/>
              </a:lnSpc>
              <a:spcBef>
                <a:spcPts val="0"/>
              </a:spcBef>
            </a:pPr>
            <a:r>
              <a:rPr lang="en-US" sz="6400" dirty="0">
                <a:effectLst/>
                <a:ea typeface="Calibri" panose="020F0502020204030204" pitchFamily="34" charset="0"/>
                <a:cs typeface="Times New Roman" panose="02020603050405020304" pitchFamily="18" charset="0"/>
              </a:rPr>
              <a:t>Parental Notification – This is used for action research when data from a child will be collected during normal activities. Parents do not have to consent but can withhold permission by telling the researcher his/her/their child should not participate or the child’s data should not be included in the study.</a:t>
            </a:r>
          </a:p>
          <a:p>
            <a:pPr marL="45720" lvl="1" indent="0">
              <a:lnSpc>
                <a:spcPct val="107000"/>
              </a:lnSpc>
              <a:spcBef>
                <a:spcPts val="0"/>
              </a:spcBef>
              <a:buNone/>
            </a:pPr>
            <a:endParaRPr lang="en-US" sz="6400" dirty="0">
              <a:effectLst/>
              <a:ea typeface="Calibri" panose="020F0502020204030204" pitchFamily="34" charset="0"/>
              <a:cs typeface="Times New Roman" panose="02020603050405020304" pitchFamily="18" charset="0"/>
            </a:endParaRPr>
          </a:p>
          <a:p>
            <a:pPr marL="228600" lvl="1">
              <a:lnSpc>
                <a:spcPct val="107000"/>
              </a:lnSpc>
              <a:spcBef>
                <a:spcPts val="0"/>
              </a:spcBef>
            </a:pPr>
            <a:r>
              <a:rPr lang="en-US" sz="6400" dirty="0">
                <a:effectLst/>
                <a:ea typeface="Calibri" panose="020F0502020204030204" pitchFamily="34" charset="0"/>
                <a:cs typeface="Times New Roman" panose="02020603050405020304" pitchFamily="18" charset="0"/>
              </a:rPr>
              <a:t>Adult Oral Consent – This is used in circumstances where obtaining a signed consent document is not feasible (for example, when conducting interviews </a:t>
            </a:r>
            <a:r>
              <a:rPr lang="en-US" sz="6400" dirty="0">
                <a:ea typeface="Calibri" panose="020F0502020204030204" pitchFamily="34" charset="0"/>
                <a:cs typeface="Times New Roman" panose="02020603050405020304" pitchFamily="18" charset="0"/>
              </a:rPr>
              <a:t>using an online meeting platform). Directions for how to obtain oral consent are provided on IRBNet under “Forms and Templates” Informed Consent – Oral Consent. </a:t>
            </a:r>
          </a:p>
          <a:p>
            <a:pPr marL="228600" lvl="1">
              <a:lnSpc>
                <a:spcPct val="107000"/>
              </a:lnSpc>
              <a:spcBef>
                <a:spcPts val="0"/>
              </a:spcBef>
            </a:pPr>
            <a:endParaRPr lang="en-US" sz="6400" dirty="0">
              <a:ea typeface="Calibri" panose="020F0502020204030204" pitchFamily="34" charset="0"/>
              <a:cs typeface="Times New Roman" panose="02020603050405020304" pitchFamily="18" charset="0"/>
            </a:endParaRPr>
          </a:p>
          <a:p>
            <a:pPr marL="228600" lvl="1">
              <a:lnSpc>
                <a:spcPct val="107000"/>
              </a:lnSpc>
              <a:spcBef>
                <a:spcPts val="0"/>
              </a:spcBef>
            </a:pPr>
            <a:r>
              <a:rPr lang="en-US" sz="6400" dirty="0">
                <a:ea typeface="Calibri" panose="020F0502020204030204" pitchFamily="34" charset="0"/>
                <a:cs typeface="Times New Roman" panose="02020603050405020304" pitchFamily="18" charset="0"/>
              </a:rPr>
              <a:t>Child Oral Asset – When data from children is being obtained as described above, or when children are too young to read and sign an assent form, and oral assent process can be evoked.</a:t>
            </a:r>
          </a:p>
          <a:p>
            <a:pPr marL="45720" lvl="1" indent="0">
              <a:lnSpc>
                <a:spcPct val="107000"/>
              </a:lnSpc>
              <a:spcBef>
                <a:spcPts val="0"/>
              </a:spcBef>
              <a:buNone/>
            </a:pPr>
            <a:endParaRPr lang="en-US" sz="6400" dirty="0">
              <a:effectLst/>
              <a:ea typeface="Calibri" panose="020F0502020204030204" pitchFamily="34" charset="0"/>
              <a:cs typeface="Times New Roman" panose="02020603050405020304" pitchFamily="18" charset="0"/>
            </a:endParaRPr>
          </a:p>
          <a:p>
            <a:pPr marL="45720" lvl="1" indent="0">
              <a:lnSpc>
                <a:spcPct val="107000"/>
              </a:lnSpc>
              <a:spcBef>
                <a:spcPts val="0"/>
              </a:spcBef>
              <a:buNone/>
            </a:pPr>
            <a:r>
              <a:rPr lang="en-US" sz="6400" i="1" dirty="0">
                <a:effectLst/>
                <a:ea typeface="Calibri" panose="020F0502020204030204" pitchFamily="34" charset="0"/>
                <a:cs typeface="Times New Roman" panose="02020603050405020304" pitchFamily="18" charset="0"/>
              </a:rPr>
              <a:t>Please note that when action research is conducted in the classroom, assent may not be required and can be waived by the IRB. Waiver of consent may be appropriate for other research designs. Researchers may request this of the IRB when applicable.</a:t>
            </a:r>
          </a:p>
          <a:p>
            <a:endParaRPr lang="en-US" dirty="0"/>
          </a:p>
        </p:txBody>
      </p:sp>
    </p:spTree>
    <p:extLst>
      <p:ext uri="{BB962C8B-B14F-4D97-AF65-F5344CB8AC3E}">
        <p14:creationId xmlns:p14="http://schemas.microsoft.com/office/powerpoint/2010/main" val="1452397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34C36-FB25-B06B-C0F3-7D193A8B81A0}"/>
              </a:ext>
            </a:extLst>
          </p:cNvPr>
          <p:cNvSpPr>
            <a:spLocks noGrp="1"/>
          </p:cNvSpPr>
          <p:nvPr>
            <p:ph type="ctrTitle"/>
          </p:nvPr>
        </p:nvSpPr>
        <p:spPr/>
        <p:txBody>
          <a:bodyPr>
            <a:normAutofit/>
          </a:bodyPr>
          <a:lstStyle/>
          <a:p>
            <a:r>
              <a:rPr lang="en-US" sz="5400" dirty="0">
                <a:solidFill>
                  <a:srgbClr val="C00000"/>
                </a:solidFill>
              </a:rPr>
              <a:t>How to Create a </a:t>
            </a:r>
            <a:br>
              <a:rPr lang="en-US" sz="5400" dirty="0">
                <a:solidFill>
                  <a:srgbClr val="C00000"/>
                </a:solidFill>
              </a:rPr>
            </a:br>
            <a:r>
              <a:rPr lang="en-US" sz="5400" dirty="0">
                <a:solidFill>
                  <a:srgbClr val="C00000"/>
                </a:solidFill>
              </a:rPr>
              <a:t>Consent Document</a:t>
            </a:r>
          </a:p>
        </p:txBody>
      </p:sp>
    </p:spTree>
    <p:extLst>
      <p:ext uri="{BB962C8B-B14F-4D97-AF65-F5344CB8AC3E}">
        <p14:creationId xmlns:p14="http://schemas.microsoft.com/office/powerpoint/2010/main" val="3324660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1FBC9-9E36-50D7-2D45-2865C0E5E1A5}"/>
              </a:ext>
            </a:extLst>
          </p:cNvPr>
          <p:cNvSpPr>
            <a:spLocks noGrp="1"/>
          </p:cNvSpPr>
          <p:nvPr>
            <p:ph type="title"/>
          </p:nvPr>
        </p:nvSpPr>
        <p:spPr/>
        <p:txBody>
          <a:bodyPr/>
          <a:lstStyle/>
          <a:p>
            <a:r>
              <a:rPr lang="en-US" dirty="0"/>
              <a:t>Consider Using IRB-Created Consent Templates</a:t>
            </a:r>
          </a:p>
        </p:txBody>
      </p:sp>
      <p:sp>
        <p:nvSpPr>
          <p:cNvPr id="3" name="Content Placeholder 2">
            <a:extLst>
              <a:ext uri="{FF2B5EF4-FFF2-40B4-BE49-F238E27FC236}">
                <a16:creationId xmlns:a16="http://schemas.microsoft.com/office/drawing/2014/main" id="{C29FC54F-3856-0DAF-D769-32B02D45C489}"/>
              </a:ext>
            </a:extLst>
          </p:cNvPr>
          <p:cNvSpPr>
            <a:spLocks noGrp="1"/>
          </p:cNvSpPr>
          <p:nvPr>
            <p:ph idx="1"/>
          </p:nvPr>
        </p:nvSpPr>
        <p:spPr/>
        <p:txBody>
          <a:bodyPr>
            <a:normAutofit fontScale="85000" lnSpcReduction="20000"/>
          </a:bodyPr>
          <a:lstStyle/>
          <a:p>
            <a:pPr marL="0" indent="0">
              <a:buNone/>
            </a:pPr>
            <a:r>
              <a:rPr lang="en-US" sz="2100" dirty="0"/>
              <a:t>The IRB has templates for every type of consent:</a:t>
            </a:r>
          </a:p>
          <a:p>
            <a:pPr lvl="2">
              <a:lnSpc>
                <a:spcPct val="120000"/>
              </a:lnSpc>
            </a:pPr>
            <a:r>
              <a:rPr lang="en-US" sz="1500" dirty="0"/>
              <a:t>Adult consent</a:t>
            </a:r>
          </a:p>
          <a:p>
            <a:pPr lvl="2">
              <a:lnSpc>
                <a:spcPct val="120000"/>
              </a:lnSpc>
            </a:pPr>
            <a:r>
              <a:rPr lang="en-US" sz="1500" dirty="0"/>
              <a:t>Child assent</a:t>
            </a:r>
          </a:p>
          <a:p>
            <a:pPr lvl="2">
              <a:lnSpc>
                <a:spcPct val="120000"/>
              </a:lnSpc>
            </a:pPr>
            <a:r>
              <a:rPr lang="en-US" sz="1500" dirty="0"/>
              <a:t>Parental consent</a:t>
            </a:r>
          </a:p>
          <a:p>
            <a:pPr lvl="2">
              <a:lnSpc>
                <a:spcPct val="120000"/>
              </a:lnSpc>
            </a:pPr>
            <a:r>
              <a:rPr lang="en-US" sz="1500" dirty="0"/>
              <a:t>Parental notification</a:t>
            </a:r>
          </a:p>
          <a:p>
            <a:pPr lvl="2">
              <a:lnSpc>
                <a:spcPct val="120000"/>
              </a:lnSpc>
            </a:pPr>
            <a:r>
              <a:rPr lang="en-US" sz="1500" dirty="0"/>
              <a:t>Oral consent/assent</a:t>
            </a:r>
          </a:p>
          <a:p>
            <a:pPr lvl="2">
              <a:lnSpc>
                <a:spcPct val="120000"/>
              </a:lnSpc>
            </a:pPr>
            <a:r>
              <a:rPr lang="en-US" sz="1500" dirty="0"/>
              <a:t>Group consent</a:t>
            </a:r>
          </a:p>
          <a:p>
            <a:r>
              <a:rPr lang="en-US" sz="2100" dirty="0"/>
              <a:t>The templates are on IRBNet under “Forms and Templates”</a:t>
            </a:r>
          </a:p>
          <a:p>
            <a:r>
              <a:rPr lang="en-US" sz="2100" dirty="0"/>
              <a:t>Note that the templates contain instructions and sentence options that should be deleted from the form before use with participants. </a:t>
            </a:r>
          </a:p>
          <a:p>
            <a:pPr lvl="1"/>
            <a:r>
              <a:rPr lang="en-US" sz="2100" dirty="0"/>
              <a:t>For example, remove the statement at the top of each template that says </a:t>
            </a:r>
            <a:r>
              <a:rPr lang="en-US" sz="2100" b="1" i="1" dirty="0">
                <a:effectLst/>
                <a:latin typeface="Times New Roman" panose="02020603050405020304" pitchFamily="18" charset="0"/>
                <a:ea typeface="Calibri" panose="020F0502020204030204" pitchFamily="34" charset="0"/>
                <a:cs typeface="Times New Roman" panose="02020603050405020304" pitchFamily="18" charset="0"/>
              </a:rPr>
              <a:t>Members of the Barry Community have permission to use this this template and its wordage verbatim</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274320" lvl="1" indent="0">
              <a:buNone/>
            </a:pPr>
            <a:endParaRPr lang="en-US" dirty="0"/>
          </a:p>
        </p:txBody>
      </p:sp>
    </p:spTree>
    <p:extLst>
      <p:ext uri="{BB962C8B-B14F-4D97-AF65-F5344CB8AC3E}">
        <p14:creationId xmlns:p14="http://schemas.microsoft.com/office/powerpoint/2010/main" val="3867163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E1C47-163E-728E-F2F4-9071EA9200E6}"/>
              </a:ext>
            </a:extLst>
          </p:cNvPr>
          <p:cNvSpPr>
            <a:spLocks noGrp="1"/>
          </p:cNvSpPr>
          <p:nvPr>
            <p:ph type="title"/>
          </p:nvPr>
        </p:nvSpPr>
        <p:spPr/>
        <p:txBody>
          <a:bodyPr>
            <a:normAutofit/>
          </a:bodyPr>
          <a:lstStyle/>
          <a:p>
            <a:r>
              <a:rPr lang="en-US" dirty="0"/>
              <a:t>Tip: Use Boilerplate Language When Creating Consent Forms</a:t>
            </a:r>
          </a:p>
        </p:txBody>
      </p:sp>
      <p:sp>
        <p:nvSpPr>
          <p:cNvPr id="3" name="Content Placeholder 2">
            <a:extLst>
              <a:ext uri="{FF2B5EF4-FFF2-40B4-BE49-F238E27FC236}">
                <a16:creationId xmlns:a16="http://schemas.microsoft.com/office/drawing/2014/main" id="{8EA04735-856B-EA78-B1AC-96FE458C608D}"/>
              </a:ext>
            </a:extLst>
          </p:cNvPr>
          <p:cNvSpPr>
            <a:spLocks noGrp="1"/>
          </p:cNvSpPr>
          <p:nvPr>
            <p:ph idx="1"/>
          </p:nvPr>
        </p:nvSpPr>
        <p:spPr/>
        <p:txBody>
          <a:bodyPr>
            <a:normAutofit/>
          </a:bodyPr>
          <a:lstStyle/>
          <a:p>
            <a:pPr marL="0" indent="0">
              <a:buNone/>
            </a:pPr>
            <a:r>
              <a:rPr lang="en-US" dirty="0"/>
              <a:t>Note that this is </a:t>
            </a:r>
            <a:r>
              <a:rPr lang="en-US" i="1" dirty="0"/>
              <a:t>not required language</a:t>
            </a:r>
            <a:r>
              <a:rPr lang="en-US" dirty="0"/>
              <a:t>, but rather examples of language that meet IRB standards. </a:t>
            </a:r>
          </a:p>
          <a:p>
            <a:r>
              <a:rPr lang="en-US" dirty="0"/>
              <a:t>Using boilerplate language does not guarantee approval as is.</a:t>
            </a:r>
          </a:p>
          <a:p>
            <a:r>
              <a:rPr lang="en-US" dirty="0"/>
              <a:t>The slides that follow provide boilerplate language for:</a:t>
            </a:r>
          </a:p>
          <a:p>
            <a:pPr lvl="1"/>
            <a:r>
              <a:rPr lang="en-US" dirty="0"/>
              <a:t>Describing level of risk </a:t>
            </a:r>
          </a:p>
          <a:p>
            <a:pPr lvl="1"/>
            <a:r>
              <a:rPr lang="en-US" dirty="0"/>
              <a:t>Describing anonymity and confidentiality</a:t>
            </a:r>
          </a:p>
          <a:p>
            <a:pPr lvl="1"/>
            <a:r>
              <a:rPr lang="en-US" dirty="0"/>
              <a:t>Describing benefits of participation</a:t>
            </a:r>
          </a:p>
          <a:p>
            <a:pPr lvl="1"/>
            <a:r>
              <a:rPr lang="en-US" dirty="0"/>
              <a:t>Describing how data may be used in the future</a:t>
            </a:r>
          </a:p>
          <a:p>
            <a:pPr marL="0" indent="0">
              <a:buNone/>
            </a:pPr>
            <a:endParaRPr lang="en-US" dirty="0"/>
          </a:p>
        </p:txBody>
      </p:sp>
    </p:spTree>
    <p:extLst>
      <p:ext uri="{BB962C8B-B14F-4D97-AF65-F5344CB8AC3E}">
        <p14:creationId xmlns:p14="http://schemas.microsoft.com/office/powerpoint/2010/main" val="4204063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diamond grid presentation (widescreen)</Template>
  <TotalTime>1116</TotalTime>
  <Words>1923</Words>
  <Application>Microsoft Office PowerPoint</Application>
  <PresentationFormat>Widescreen</PresentationFormat>
  <Paragraphs>140</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Symbol</vt:lpstr>
      <vt:lpstr>Times New Roman</vt:lpstr>
      <vt:lpstr>Diamond Grid 16x9</vt:lpstr>
      <vt:lpstr>Guidance for  Creating  Informed Consent and Recruitment Documents for Research  Barry University IRB </vt:lpstr>
      <vt:lpstr>Objectives of this Guidance</vt:lpstr>
      <vt:lpstr>Types of Informed Consent</vt:lpstr>
      <vt:lpstr>Informed Consent: Types of consent documents</vt:lpstr>
      <vt:lpstr>Types of Consent: Consent requiring signature</vt:lpstr>
      <vt:lpstr>Types of Consent:  Consent that does not require a signature</vt:lpstr>
      <vt:lpstr>How to Create a  Consent Document</vt:lpstr>
      <vt:lpstr>Consider Using IRB-Created Consent Templates</vt:lpstr>
      <vt:lpstr>Tip: Use Boilerplate Language When Creating Consent Forms</vt:lpstr>
      <vt:lpstr> Describe Level of Risk to Participants</vt:lpstr>
      <vt:lpstr> Boilerplate Language to Describe Risk </vt:lpstr>
      <vt:lpstr>Describe Your Anonymity/Confidentiality Plan </vt:lpstr>
      <vt:lpstr>Boilerplate Language for Anonymity/Confidentiality </vt:lpstr>
      <vt:lpstr>Benefits Statement</vt:lpstr>
      <vt:lpstr>Boilerplate Language for a Benefits Statement</vt:lpstr>
      <vt:lpstr>Future Use of Data Statement</vt:lpstr>
      <vt:lpstr>Boilerplate Language for Future Use of Data</vt:lpstr>
      <vt:lpstr>Report a Funding Agency or Research Sponsor</vt:lpstr>
      <vt:lpstr>Provide Contact Information</vt:lpstr>
      <vt:lpstr>Use the Correct Barry Logo on Your Informed Consent Documents</vt:lpstr>
      <vt:lpstr>Creating Recruitment and Other Documents</vt:lpstr>
      <vt:lpstr>How to Create Participant Recruitment Documents</vt:lpstr>
      <vt:lpstr>Provide Contact Information</vt:lpstr>
      <vt:lpstr>Tip: Key Elements to Include in Documents You Create for Your Study</vt:lpstr>
      <vt:lpstr>Use the Correct Barry Logo on Your  Recruitment  Documents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Guidance in  PROTOCOL SUBMISSION  to Barry University IRB</dc:title>
  <dc:creator>Rebecca Murray</dc:creator>
  <cp:lastModifiedBy>Rebecca Murray</cp:lastModifiedBy>
  <cp:revision>11</cp:revision>
  <dcterms:created xsi:type="dcterms:W3CDTF">2022-04-27T18:38:24Z</dcterms:created>
  <dcterms:modified xsi:type="dcterms:W3CDTF">2023-01-13T19:20:26Z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